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3"/>
  </p:notesMasterIdLst>
  <p:sldIdLst>
    <p:sldId id="256" r:id="rId2"/>
    <p:sldId id="337" r:id="rId3"/>
    <p:sldId id="313" r:id="rId4"/>
    <p:sldId id="318" r:id="rId5"/>
    <p:sldId id="319" r:id="rId6"/>
    <p:sldId id="322" r:id="rId7"/>
    <p:sldId id="340" r:id="rId8"/>
    <p:sldId id="326" r:id="rId9"/>
    <p:sldId id="342" r:id="rId10"/>
    <p:sldId id="332" r:id="rId11"/>
    <p:sldId id="290" r:id="rId12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Kumbh Sans" panose="020B0604020202020204" charset="0"/>
      <p:regular r:id="rId19"/>
      <p:bold r:id="rId20"/>
    </p:embeddedFont>
    <p:embeddedFont>
      <p:font typeface="Nunito Light" pitchFamily="2" charset="0"/>
      <p:regular r:id="rId21"/>
      <p:italic r:id="rId22"/>
    </p:embeddedFont>
    <p:embeddedFont>
      <p:font typeface="Paytone One" panose="020B0604020202020204" charset="0"/>
      <p:regular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A3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EB3CF8-42E1-4357-8E53-4D28BB7D8B33}" v="75" dt="2023-04-29T07:01:34.503"/>
  </p1510:revLst>
</p1510:revInfo>
</file>

<file path=ppt/tableStyles.xml><?xml version="1.0" encoding="utf-8"?>
<a:tblStyleLst xmlns:a="http://schemas.openxmlformats.org/drawingml/2006/main" def="{18629325-7D7A-4F71-B939-5B2BB0F7F085}">
  <a:tblStyle styleId="{18629325-7D7A-4F71-B939-5B2BB0F7F0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A6A2613-A491-4F4B-A41F-4CD2C0DB957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1646" autoAdjust="0"/>
  </p:normalViewPr>
  <p:slideViewPr>
    <p:cSldViewPr snapToGrid="0">
      <p:cViewPr>
        <p:scale>
          <a:sx n="125" d="100"/>
          <a:sy n="125" d="100"/>
        </p:scale>
        <p:origin x="90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manathan S" userId="e43e3c11d091d8ee" providerId="Windows Live" clId="Web-{01E1D068-C90A-4F24-B7F7-03734430A436}"/>
    <pc:docChg chg="addSld modSld sldOrd">
      <pc:chgData name="Ramanathan S" userId="e43e3c11d091d8ee" providerId="Windows Live" clId="Web-{01E1D068-C90A-4F24-B7F7-03734430A436}" dt="2023-02-28T17:02:37.569" v="796"/>
      <pc:docMkLst>
        <pc:docMk/>
      </pc:docMkLst>
      <pc:sldChg chg="addSp modSp">
        <pc:chgData name="Ramanathan S" userId="e43e3c11d091d8ee" providerId="Windows Live" clId="Web-{01E1D068-C90A-4F24-B7F7-03734430A436}" dt="2023-02-28T16:37:53.430" v="707" actId="1076"/>
        <pc:sldMkLst>
          <pc:docMk/>
          <pc:sldMk cId="3587720868" sldId="312"/>
        </pc:sldMkLst>
        <pc:graphicFrameChg chg="add mod">
          <ac:chgData name="Ramanathan S" userId="e43e3c11d091d8ee" providerId="Windows Live" clId="Web-{01E1D068-C90A-4F24-B7F7-03734430A436}" dt="2023-02-28T16:37:53.430" v="707" actId="1076"/>
          <ac:graphicFrameMkLst>
            <pc:docMk/>
            <pc:sldMk cId="3587720868" sldId="312"/>
            <ac:graphicFrameMk id="6" creationId="{D6467850-CDA5-9B6A-34E1-661BDE4EF500}"/>
          </ac:graphicFrameMkLst>
        </pc:graphicFrameChg>
        <pc:picChg chg="add mod">
          <ac:chgData name="Ramanathan S" userId="e43e3c11d091d8ee" providerId="Windows Live" clId="Web-{01E1D068-C90A-4F24-B7F7-03734430A436}" dt="2023-02-28T15:51:16.404" v="58" actId="1076"/>
          <ac:picMkLst>
            <pc:docMk/>
            <pc:sldMk cId="3587720868" sldId="312"/>
            <ac:picMk id="3" creationId="{EA523A1B-3861-D32F-625B-234D0361C054}"/>
          </ac:picMkLst>
        </pc:picChg>
        <pc:picChg chg="mod">
          <ac:chgData name="Ramanathan S" userId="e43e3c11d091d8ee" providerId="Windows Live" clId="Web-{01E1D068-C90A-4F24-B7F7-03734430A436}" dt="2023-02-28T16:37:47.633" v="706" actId="1076"/>
          <ac:picMkLst>
            <pc:docMk/>
            <pc:sldMk cId="3587720868" sldId="312"/>
            <ac:picMk id="7" creationId="{D3CAB116-177A-5049-5800-3A6BC4A78D30}"/>
          </ac:picMkLst>
        </pc:picChg>
      </pc:sldChg>
      <pc:sldChg chg="mod modShow">
        <pc:chgData name="Ramanathan S" userId="e43e3c11d091d8ee" providerId="Windows Live" clId="Web-{01E1D068-C90A-4F24-B7F7-03734430A436}" dt="2023-02-28T17:02:37.569" v="796"/>
        <pc:sldMkLst>
          <pc:docMk/>
          <pc:sldMk cId="3427939979" sldId="316"/>
        </pc:sldMkLst>
      </pc:sldChg>
      <pc:sldChg chg="addSp delSp modSp">
        <pc:chgData name="Ramanathan S" userId="e43e3c11d091d8ee" providerId="Windows Live" clId="Web-{01E1D068-C90A-4F24-B7F7-03734430A436}" dt="2023-02-28T16:36:06.708" v="640" actId="20577"/>
        <pc:sldMkLst>
          <pc:docMk/>
          <pc:sldMk cId="1140867159" sldId="321"/>
        </pc:sldMkLst>
        <pc:spChg chg="mod">
          <ac:chgData name="Ramanathan S" userId="e43e3c11d091d8ee" providerId="Windows Live" clId="Web-{01E1D068-C90A-4F24-B7F7-03734430A436}" dt="2023-02-28T16:36:06.708" v="640" actId="20577"/>
          <ac:spMkLst>
            <pc:docMk/>
            <pc:sldMk cId="1140867159" sldId="321"/>
            <ac:spMk id="7" creationId="{D762376E-803A-28FB-FBD6-74B412A01BB6}"/>
          </ac:spMkLst>
        </pc:spChg>
        <pc:graphicFrameChg chg="add del mod">
          <ac:chgData name="Ramanathan S" userId="e43e3c11d091d8ee" providerId="Windows Live" clId="Web-{01E1D068-C90A-4F24-B7F7-03734430A436}" dt="2023-02-28T15:48:25.243" v="33"/>
          <ac:graphicFrameMkLst>
            <pc:docMk/>
            <pc:sldMk cId="1140867159" sldId="321"/>
            <ac:graphicFrameMk id="5" creationId="{290B9300-E331-F635-64A7-849A6060F374}"/>
          </ac:graphicFrameMkLst>
        </pc:graphicFrameChg>
        <pc:picChg chg="add del mod">
          <ac:chgData name="Ramanathan S" userId="e43e3c11d091d8ee" providerId="Windows Live" clId="Web-{01E1D068-C90A-4F24-B7F7-03734430A436}" dt="2023-02-28T15:50:12.683" v="44"/>
          <ac:picMkLst>
            <pc:docMk/>
            <pc:sldMk cId="1140867159" sldId="321"/>
            <ac:picMk id="8" creationId="{13C3E140-03E7-E8DA-A38C-8A98028BF106}"/>
          </ac:picMkLst>
        </pc:picChg>
        <pc:picChg chg="add del mod">
          <ac:chgData name="Ramanathan S" userId="e43e3c11d091d8ee" providerId="Windows Live" clId="Web-{01E1D068-C90A-4F24-B7F7-03734430A436}" dt="2023-02-28T15:50:26.762" v="50"/>
          <ac:picMkLst>
            <pc:docMk/>
            <pc:sldMk cId="1140867159" sldId="321"/>
            <ac:picMk id="9" creationId="{16DF1D88-D368-5535-C71E-704BF20A3C8B}"/>
          </ac:picMkLst>
        </pc:picChg>
        <pc:picChg chg="del mod">
          <ac:chgData name="Ramanathan S" userId="e43e3c11d091d8ee" providerId="Windows Live" clId="Web-{01E1D068-C90A-4F24-B7F7-03734430A436}" dt="2023-02-28T15:51:06.372" v="56"/>
          <ac:picMkLst>
            <pc:docMk/>
            <pc:sldMk cId="1140867159" sldId="321"/>
            <ac:picMk id="10" creationId="{3BD78837-C07B-BD10-C500-7877E37740D3}"/>
          </ac:picMkLst>
        </pc:picChg>
        <pc:picChg chg="add del mod">
          <ac:chgData name="Ramanathan S" userId="e43e3c11d091d8ee" providerId="Windows Live" clId="Web-{01E1D068-C90A-4F24-B7F7-03734430A436}" dt="2023-02-28T15:50:25.887" v="48"/>
          <ac:picMkLst>
            <pc:docMk/>
            <pc:sldMk cId="1140867159" sldId="321"/>
            <ac:picMk id="11" creationId="{5A90FC1A-BEF4-EB81-66E6-9BB9D696DCE2}"/>
          </ac:picMkLst>
        </pc:picChg>
        <pc:picChg chg="add del mod">
          <ac:chgData name="Ramanathan S" userId="e43e3c11d091d8ee" providerId="Windows Live" clId="Web-{01E1D068-C90A-4F24-B7F7-03734430A436}" dt="2023-02-28T15:53:06.141" v="64"/>
          <ac:picMkLst>
            <pc:docMk/>
            <pc:sldMk cId="1140867159" sldId="321"/>
            <ac:picMk id="13" creationId="{175DCF19-3083-931E-DCEB-1FDA71AD549C}"/>
          </ac:picMkLst>
        </pc:picChg>
        <pc:picChg chg="add del mod">
          <ac:chgData name="Ramanathan S" userId="e43e3c11d091d8ee" providerId="Windows Live" clId="Web-{01E1D068-C90A-4F24-B7F7-03734430A436}" dt="2023-02-28T15:52:20.983" v="61"/>
          <ac:picMkLst>
            <pc:docMk/>
            <pc:sldMk cId="1140867159" sldId="321"/>
            <ac:picMk id="14" creationId="{249007F8-CC05-2BF6-C48C-4B4249A88F2C}"/>
          </ac:picMkLst>
        </pc:picChg>
        <pc:picChg chg="add del mod">
          <ac:chgData name="Ramanathan S" userId="e43e3c11d091d8ee" providerId="Windows Live" clId="Web-{01E1D068-C90A-4F24-B7F7-03734430A436}" dt="2023-02-28T15:54:15.424" v="67"/>
          <ac:picMkLst>
            <pc:docMk/>
            <pc:sldMk cId="1140867159" sldId="321"/>
            <ac:picMk id="15" creationId="{64A0F6F4-0867-D8A7-F600-EC0535D14115}"/>
          </ac:picMkLst>
        </pc:picChg>
        <pc:picChg chg="add mod">
          <ac:chgData name="Ramanathan S" userId="e43e3c11d091d8ee" providerId="Windows Live" clId="Web-{01E1D068-C90A-4F24-B7F7-03734430A436}" dt="2023-02-28T15:54:24.080" v="70" actId="14100"/>
          <ac:picMkLst>
            <pc:docMk/>
            <pc:sldMk cId="1140867159" sldId="321"/>
            <ac:picMk id="16" creationId="{1017D9A1-EC9D-BC15-4ACB-94FE47C1E59D}"/>
          </ac:picMkLst>
        </pc:picChg>
      </pc:sldChg>
      <pc:sldChg chg="modSp">
        <pc:chgData name="Ramanathan S" userId="e43e3c11d091d8ee" providerId="Windows Live" clId="Web-{01E1D068-C90A-4F24-B7F7-03734430A436}" dt="2023-02-28T16:41:18.607" v="794"/>
        <pc:sldMkLst>
          <pc:docMk/>
          <pc:sldMk cId="404523314" sldId="323"/>
        </pc:sldMkLst>
        <pc:graphicFrameChg chg="mod modGraphic">
          <ac:chgData name="Ramanathan S" userId="e43e3c11d091d8ee" providerId="Windows Live" clId="Web-{01E1D068-C90A-4F24-B7F7-03734430A436}" dt="2023-02-28T16:41:18.607" v="794"/>
          <ac:graphicFrameMkLst>
            <pc:docMk/>
            <pc:sldMk cId="404523314" sldId="323"/>
            <ac:graphicFrameMk id="3" creationId="{4C49313C-340C-9967-C73F-FC7FA4F9ADDE}"/>
          </ac:graphicFrameMkLst>
        </pc:graphicFrameChg>
      </pc:sldChg>
      <pc:sldChg chg="modSp">
        <pc:chgData name="Ramanathan S" userId="e43e3c11d091d8ee" providerId="Windows Live" clId="Web-{01E1D068-C90A-4F24-B7F7-03734430A436}" dt="2023-02-28T16:29:08.213" v="534" actId="14100"/>
        <pc:sldMkLst>
          <pc:docMk/>
          <pc:sldMk cId="3894375480" sldId="329"/>
        </pc:sldMkLst>
        <pc:spChg chg="mod">
          <ac:chgData name="Ramanathan S" userId="e43e3c11d091d8ee" providerId="Windows Live" clId="Web-{01E1D068-C90A-4F24-B7F7-03734430A436}" dt="2023-02-28T16:29:08.213" v="534" actId="14100"/>
          <ac:spMkLst>
            <pc:docMk/>
            <pc:sldMk cId="3894375480" sldId="329"/>
            <ac:spMk id="10" creationId="{9E16BCDD-3B03-05D4-E5BA-61F85107AD5A}"/>
          </ac:spMkLst>
        </pc:spChg>
        <pc:spChg chg="mod">
          <ac:chgData name="Ramanathan S" userId="e43e3c11d091d8ee" providerId="Windows Live" clId="Web-{01E1D068-C90A-4F24-B7F7-03734430A436}" dt="2023-02-28T16:29:00.369" v="531" actId="1076"/>
          <ac:spMkLst>
            <pc:docMk/>
            <pc:sldMk cId="3894375480" sldId="329"/>
            <ac:spMk id="11" creationId="{DE0E229C-C14C-ABBB-D764-C18E77943116}"/>
          </ac:spMkLst>
        </pc:spChg>
        <pc:spChg chg="mod">
          <ac:chgData name="Ramanathan S" userId="e43e3c11d091d8ee" providerId="Windows Live" clId="Web-{01E1D068-C90A-4F24-B7F7-03734430A436}" dt="2023-02-28T16:29:04.307" v="533" actId="14100"/>
          <ac:spMkLst>
            <pc:docMk/>
            <pc:sldMk cId="3894375480" sldId="329"/>
            <ac:spMk id="12" creationId="{7D311EB6-3F8F-FABE-1756-1176CE5F7556}"/>
          </ac:spMkLst>
        </pc:spChg>
      </pc:sldChg>
      <pc:sldChg chg="modSp ord">
        <pc:chgData name="Ramanathan S" userId="e43e3c11d091d8ee" providerId="Windows Live" clId="Web-{01E1D068-C90A-4F24-B7F7-03734430A436}" dt="2023-02-28T17:02:31.194" v="795"/>
        <pc:sldMkLst>
          <pc:docMk/>
          <pc:sldMk cId="352630689" sldId="330"/>
        </pc:sldMkLst>
        <pc:spChg chg="mod">
          <ac:chgData name="Ramanathan S" userId="e43e3c11d091d8ee" providerId="Windows Live" clId="Web-{01E1D068-C90A-4F24-B7F7-03734430A436}" dt="2023-02-28T16:34:51.597" v="623" actId="1076"/>
          <ac:spMkLst>
            <pc:docMk/>
            <pc:sldMk cId="352630689" sldId="330"/>
            <ac:spMk id="5133" creationId="{00000000-0000-0000-0000-000000000000}"/>
          </ac:spMkLst>
        </pc:spChg>
        <pc:spChg chg="mod">
          <ac:chgData name="Ramanathan S" userId="e43e3c11d091d8ee" providerId="Windows Live" clId="Web-{01E1D068-C90A-4F24-B7F7-03734430A436}" dt="2023-02-28T16:35:08.269" v="624" actId="1076"/>
          <ac:spMkLst>
            <pc:docMk/>
            <pc:sldMk cId="352630689" sldId="330"/>
            <ac:spMk id="5134" creationId="{00000000-0000-0000-0000-000000000000}"/>
          </ac:spMkLst>
        </pc:spChg>
        <pc:spChg chg="mod">
          <ac:chgData name="Ramanathan S" userId="e43e3c11d091d8ee" providerId="Windows Live" clId="Web-{01E1D068-C90A-4F24-B7F7-03734430A436}" dt="2023-02-28T16:33:45.845" v="608" actId="1076"/>
          <ac:spMkLst>
            <pc:docMk/>
            <pc:sldMk cId="352630689" sldId="330"/>
            <ac:spMk id="5135" creationId="{00000000-0000-0000-0000-000000000000}"/>
          </ac:spMkLst>
        </pc:spChg>
        <pc:spChg chg="mod">
          <ac:chgData name="Ramanathan S" userId="e43e3c11d091d8ee" providerId="Windows Live" clId="Web-{01E1D068-C90A-4F24-B7F7-03734430A436}" dt="2023-02-28T16:33:45.861" v="609" actId="1076"/>
          <ac:spMkLst>
            <pc:docMk/>
            <pc:sldMk cId="352630689" sldId="330"/>
            <ac:spMk id="5136" creationId="{00000000-0000-0000-0000-000000000000}"/>
          </ac:spMkLst>
        </pc:spChg>
        <pc:spChg chg="mod">
          <ac:chgData name="Ramanathan S" userId="e43e3c11d091d8ee" providerId="Windows Live" clId="Web-{01E1D068-C90A-4F24-B7F7-03734430A436}" dt="2023-02-28T16:35:31.176" v="628" actId="1076"/>
          <ac:spMkLst>
            <pc:docMk/>
            <pc:sldMk cId="352630689" sldId="330"/>
            <ac:spMk id="5137" creationId="{00000000-0000-0000-0000-000000000000}"/>
          </ac:spMkLst>
        </pc:spChg>
        <pc:spChg chg="mod">
          <ac:chgData name="Ramanathan S" userId="e43e3c11d091d8ee" providerId="Windows Live" clId="Web-{01E1D068-C90A-4F24-B7F7-03734430A436}" dt="2023-02-28T16:35:31.192" v="629" actId="1076"/>
          <ac:spMkLst>
            <pc:docMk/>
            <pc:sldMk cId="352630689" sldId="330"/>
            <ac:spMk id="5138" creationId="{00000000-0000-0000-0000-000000000000}"/>
          </ac:spMkLst>
        </pc:spChg>
        <pc:grpChg chg="mod">
          <ac:chgData name="Ramanathan S" userId="e43e3c11d091d8ee" providerId="Windows Live" clId="Web-{01E1D068-C90A-4F24-B7F7-03734430A436}" dt="2023-02-28T16:33:58.330" v="613" actId="1076"/>
          <ac:grpSpMkLst>
            <pc:docMk/>
            <pc:sldMk cId="352630689" sldId="330"/>
            <ac:grpSpMk id="5221" creationId="{00000000-0000-0000-0000-000000000000}"/>
          </ac:grpSpMkLst>
        </pc:grpChg>
      </pc:sldChg>
      <pc:sldChg chg="addSp delSp modSp modNotes">
        <pc:chgData name="Ramanathan S" userId="e43e3c11d091d8ee" providerId="Windows Live" clId="Web-{01E1D068-C90A-4F24-B7F7-03734430A436}" dt="2023-02-28T16:20:13.559" v="375"/>
        <pc:sldMkLst>
          <pc:docMk/>
          <pc:sldMk cId="3164698490" sldId="333"/>
        </pc:sldMkLst>
        <pc:spChg chg="mod">
          <ac:chgData name="Ramanathan S" userId="e43e3c11d091d8ee" providerId="Windows Live" clId="Web-{01E1D068-C90A-4F24-B7F7-03734430A436}" dt="2023-02-28T16:15:56.080" v="332" actId="20577"/>
          <ac:spMkLst>
            <pc:docMk/>
            <pc:sldMk cId="3164698490" sldId="333"/>
            <ac:spMk id="2" creationId="{CF9EAA59-226A-A66D-FBAB-920E40F972CA}"/>
          </ac:spMkLst>
        </pc:spChg>
        <pc:spChg chg="del mod">
          <ac:chgData name="Ramanathan S" userId="e43e3c11d091d8ee" providerId="Windows Live" clId="Web-{01E1D068-C90A-4F24-B7F7-03734430A436}" dt="2023-02-28T16:16:11.190" v="336"/>
          <ac:spMkLst>
            <pc:docMk/>
            <pc:sldMk cId="3164698490" sldId="333"/>
            <ac:spMk id="3" creationId="{3D312AEC-7C68-45FA-3678-4587A2CD5E07}"/>
          </ac:spMkLst>
        </pc:spChg>
        <pc:spChg chg="add mod">
          <ac:chgData name="Ramanathan S" userId="e43e3c11d091d8ee" providerId="Windows Live" clId="Web-{01E1D068-C90A-4F24-B7F7-03734430A436}" dt="2023-02-28T16:20:11.762" v="373"/>
          <ac:spMkLst>
            <pc:docMk/>
            <pc:sldMk cId="3164698490" sldId="333"/>
            <ac:spMk id="4" creationId="{3B368620-FB35-54FD-321A-D36E2E58C940}"/>
          </ac:spMkLst>
        </pc:spChg>
        <pc:spChg chg="add mod">
          <ac:chgData name="Ramanathan S" userId="e43e3c11d091d8ee" providerId="Windows Live" clId="Web-{01E1D068-C90A-4F24-B7F7-03734430A436}" dt="2023-02-28T16:20:11.777" v="374"/>
          <ac:spMkLst>
            <pc:docMk/>
            <pc:sldMk cId="3164698490" sldId="333"/>
            <ac:spMk id="5" creationId="{9AFA6A89-185C-4328-6AAA-0FAE2778F8F1}"/>
          </ac:spMkLst>
        </pc:spChg>
        <pc:spChg chg="add del mod">
          <ac:chgData name="Ramanathan S" userId="e43e3c11d091d8ee" providerId="Windows Live" clId="Web-{01E1D068-C90A-4F24-B7F7-03734430A436}" dt="2023-02-28T16:20:13.559" v="375"/>
          <ac:spMkLst>
            <pc:docMk/>
            <pc:sldMk cId="3164698490" sldId="333"/>
            <ac:spMk id="7" creationId="{0E29D12B-5AFC-2BDE-0941-B12386427E51}"/>
          </ac:spMkLst>
        </pc:spChg>
      </pc:sldChg>
      <pc:sldChg chg="addSp delSp modSp new">
        <pc:chgData name="Ramanathan S" userId="e43e3c11d091d8ee" providerId="Windows Live" clId="Web-{01E1D068-C90A-4F24-B7F7-03734430A436}" dt="2023-02-28T16:08:40.056" v="158" actId="1076"/>
        <pc:sldMkLst>
          <pc:docMk/>
          <pc:sldMk cId="4286199778" sldId="336"/>
        </pc:sldMkLst>
        <pc:spChg chg="mod">
          <ac:chgData name="Ramanathan S" userId="e43e3c11d091d8ee" providerId="Windows Live" clId="Web-{01E1D068-C90A-4F24-B7F7-03734430A436}" dt="2023-02-28T15:26:22.724" v="30" actId="20577"/>
          <ac:spMkLst>
            <pc:docMk/>
            <pc:sldMk cId="4286199778" sldId="336"/>
            <ac:spMk id="2" creationId="{E96D50EE-ECF9-BA63-50B2-9329EEF55BB2}"/>
          </ac:spMkLst>
        </pc:spChg>
        <pc:spChg chg="del">
          <ac:chgData name="Ramanathan S" userId="e43e3c11d091d8ee" providerId="Windows Live" clId="Web-{01E1D068-C90A-4F24-B7F7-03734430A436}" dt="2023-02-28T15:26:25.099" v="31"/>
          <ac:spMkLst>
            <pc:docMk/>
            <pc:sldMk cId="4286199778" sldId="336"/>
            <ac:spMk id="3" creationId="{C3FC29B4-3E70-443C-0681-7FCAFAFAD7DD}"/>
          </ac:spMkLst>
        </pc:spChg>
        <pc:graphicFrameChg chg="add del mod">
          <ac:chgData name="Ramanathan S" userId="e43e3c11d091d8ee" providerId="Windows Live" clId="Web-{01E1D068-C90A-4F24-B7F7-03734430A436}" dt="2023-02-28T15:48:32.665" v="35"/>
          <ac:graphicFrameMkLst>
            <pc:docMk/>
            <pc:sldMk cId="4286199778" sldId="336"/>
            <ac:graphicFrameMk id="5" creationId="{D08917B3-BE5C-5D72-CA2B-8A563F5F0773}"/>
          </ac:graphicFrameMkLst>
        </pc:graphicFrameChg>
        <pc:graphicFrameChg chg="add mod modGraphic">
          <ac:chgData name="Ramanathan S" userId="e43e3c11d091d8ee" providerId="Windows Live" clId="Web-{01E1D068-C90A-4F24-B7F7-03734430A436}" dt="2023-02-28T16:08:40.056" v="158" actId="1076"/>
          <ac:graphicFrameMkLst>
            <pc:docMk/>
            <pc:sldMk cId="4286199778" sldId="336"/>
            <ac:graphicFrameMk id="8" creationId="{E02CD077-B67A-235A-8938-EDB9AA29D889}"/>
          </ac:graphicFrameMkLst>
        </pc:graphicFrameChg>
        <pc:picChg chg="add del mod">
          <ac:chgData name="Ramanathan S" userId="e43e3c11d091d8ee" providerId="Windows Live" clId="Web-{01E1D068-C90A-4F24-B7F7-03734430A436}" dt="2023-02-28T16:03:44.267" v="77"/>
          <ac:picMkLst>
            <pc:docMk/>
            <pc:sldMk cId="4286199778" sldId="336"/>
            <ac:picMk id="6" creationId="{9CC2246A-A870-1981-228B-7F5F3F108F09}"/>
          </ac:picMkLst>
        </pc:picChg>
      </pc:sldChg>
    </pc:docChg>
  </pc:docChgLst>
  <pc:docChgLst>
    <pc:chgData name="Vasanth Swaminathan" userId="d9ff865f7a05f0bf" providerId="LiveId" clId="{49EB3CF8-42E1-4357-8E53-4D28BB7D8B33}"/>
    <pc:docChg chg="undo redo custSel addSld delSld modSld sldOrd">
      <pc:chgData name="Vasanth Swaminathan" userId="d9ff865f7a05f0bf" providerId="LiveId" clId="{49EB3CF8-42E1-4357-8E53-4D28BB7D8B33}" dt="2023-04-29T07:05:39.060" v="4885" actId="47"/>
      <pc:docMkLst>
        <pc:docMk/>
      </pc:docMkLst>
      <pc:sldChg chg="modSp mod">
        <pc:chgData name="Vasanth Swaminathan" userId="d9ff865f7a05f0bf" providerId="LiveId" clId="{49EB3CF8-42E1-4357-8E53-4D28BB7D8B33}" dt="2023-04-29T00:00:56.209" v="411" actId="20577"/>
        <pc:sldMkLst>
          <pc:docMk/>
          <pc:sldMk cId="0" sldId="256"/>
        </pc:sldMkLst>
        <pc:spChg chg="mod">
          <ac:chgData name="Vasanth Swaminathan" userId="d9ff865f7a05f0bf" providerId="LiveId" clId="{49EB3CF8-42E1-4357-8E53-4D28BB7D8B33}" dt="2023-04-29T00:00:56.209" v="411" actId="20577"/>
          <ac:spMkLst>
            <pc:docMk/>
            <pc:sldMk cId="0" sldId="256"/>
            <ac:spMk id="2494" creationId="{00000000-0000-0000-0000-000000000000}"/>
          </ac:spMkLst>
        </pc:spChg>
      </pc:sldChg>
      <pc:sldChg chg="ord">
        <pc:chgData name="Vasanth Swaminathan" userId="d9ff865f7a05f0bf" providerId="LiveId" clId="{49EB3CF8-42E1-4357-8E53-4D28BB7D8B33}" dt="2023-04-28T23:52:13.037" v="12"/>
        <pc:sldMkLst>
          <pc:docMk/>
          <pc:sldMk cId="0" sldId="290"/>
        </pc:sldMkLst>
      </pc:sldChg>
      <pc:sldChg chg="del ord">
        <pc:chgData name="Vasanth Swaminathan" userId="d9ff865f7a05f0bf" providerId="LiveId" clId="{49EB3CF8-42E1-4357-8E53-4D28BB7D8B33}" dt="2023-04-29T07:05:39.060" v="4885" actId="47"/>
        <pc:sldMkLst>
          <pc:docMk/>
          <pc:sldMk cId="3587720868" sldId="312"/>
        </pc:sldMkLst>
      </pc:sldChg>
      <pc:sldChg chg="addSp delSp modSp mod">
        <pc:chgData name="Vasanth Swaminathan" userId="d9ff865f7a05f0bf" providerId="LiveId" clId="{49EB3CF8-42E1-4357-8E53-4D28BB7D8B33}" dt="2023-04-29T06:26:33.198" v="3126" actId="20577"/>
        <pc:sldMkLst>
          <pc:docMk/>
          <pc:sldMk cId="3971113358" sldId="313"/>
        </pc:sldMkLst>
        <pc:spChg chg="add mod">
          <ac:chgData name="Vasanth Swaminathan" userId="d9ff865f7a05f0bf" providerId="LiveId" clId="{49EB3CF8-42E1-4357-8E53-4D28BB7D8B33}" dt="2023-04-29T06:02:06.954" v="1419" actId="1076"/>
          <ac:spMkLst>
            <pc:docMk/>
            <pc:sldMk cId="3971113358" sldId="313"/>
            <ac:spMk id="6" creationId="{B1E9A383-0C36-4F01-E073-6B5FC6DB5A0C}"/>
          </ac:spMkLst>
        </pc:spChg>
        <pc:spChg chg="add del mod">
          <ac:chgData name="Vasanth Swaminathan" userId="d9ff865f7a05f0bf" providerId="LiveId" clId="{49EB3CF8-42E1-4357-8E53-4D28BB7D8B33}" dt="2023-04-29T06:02:15.450" v="1423" actId="1076"/>
          <ac:spMkLst>
            <pc:docMk/>
            <pc:sldMk cId="3971113358" sldId="313"/>
            <ac:spMk id="8" creationId="{28FAFCA0-C944-40B1-ACF3-FFD85CD109C5}"/>
          </ac:spMkLst>
        </pc:spChg>
        <pc:spChg chg="add del mod">
          <ac:chgData name="Vasanth Swaminathan" userId="d9ff865f7a05f0bf" providerId="LiveId" clId="{49EB3CF8-42E1-4357-8E53-4D28BB7D8B33}" dt="2023-04-29T06:03:45.153" v="1455" actId="1076"/>
          <ac:spMkLst>
            <pc:docMk/>
            <pc:sldMk cId="3971113358" sldId="313"/>
            <ac:spMk id="10" creationId="{45C8FDDB-39EF-EE71-0B8D-C2AA46F6AAC3}"/>
          </ac:spMkLst>
        </pc:spChg>
        <pc:spChg chg="add mod">
          <ac:chgData name="Vasanth Swaminathan" userId="d9ff865f7a05f0bf" providerId="LiveId" clId="{49EB3CF8-42E1-4357-8E53-4D28BB7D8B33}" dt="2023-04-29T06:01:05.196" v="1356" actId="1076"/>
          <ac:spMkLst>
            <pc:docMk/>
            <pc:sldMk cId="3971113358" sldId="313"/>
            <ac:spMk id="13" creationId="{EC99E29B-8DC6-A37B-97F7-734F610386A7}"/>
          </ac:spMkLst>
        </pc:spChg>
        <pc:spChg chg="add del mod">
          <ac:chgData name="Vasanth Swaminathan" userId="d9ff865f7a05f0bf" providerId="LiveId" clId="{49EB3CF8-42E1-4357-8E53-4D28BB7D8B33}" dt="2023-04-29T06:07:31.684" v="1715" actId="1076"/>
          <ac:spMkLst>
            <pc:docMk/>
            <pc:sldMk cId="3971113358" sldId="313"/>
            <ac:spMk id="15" creationId="{24E38C3D-1005-BBDC-2852-653FE1835FFB}"/>
          </ac:spMkLst>
        </pc:spChg>
        <pc:spChg chg="add mod">
          <ac:chgData name="Vasanth Swaminathan" userId="d9ff865f7a05f0bf" providerId="LiveId" clId="{49EB3CF8-42E1-4357-8E53-4D28BB7D8B33}" dt="2023-04-29T06:02:10.321" v="1421" actId="1076"/>
          <ac:spMkLst>
            <pc:docMk/>
            <pc:sldMk cId="3971113358" sldId="313"/>
            <ac:spMk id="17" creationId="{C1557BEC-2A80-E2D9-2F6F-282BFB9C7485}"/>
          </ac:spMkLst>
        </pc:spChg>
        <pc:spChg chg="add mod">
          <ac:chgData name="Vasanth Swaminathan" userId="d9ff865f7a05f0bf" providerId="LiveId" clId="{49EB3CF8-42E1-4357-8E53-4D28BB7D8B33}" dt="2023-04-29T06:03:47.884" v="1457" actId="1076"/>
          <ac:spMkLst>
            <pc:docMk/>
            <pc:sldMk cId="3971113358" sldId="313"/>
            <ac:spMk id="18" creationId="{DAA333A3-3E46-8465-1E23-C318795EF432}"/>
          </ac:spMkLst>
        </pc:spChg>
        <pc:spChg chg="add mod">
          <ac:chgData name="Vasanth Swaminathan" userId="d9ff865f7a05f0bf" providerId="LiveId" clId="{49EB3CF8-42E1-4357-8E53-4D28BB7D8B33}" dt="2023-04-29T06:16:44.818" v="2317" actId="1076"/>
          <ac:spMkLst>
            <pc:docMk/>
            <pc:sldMk cId="3971113358" sldId="313"/>
            <ac:spMk id="21" creationId="{0E254866-7156-003B-8BB5-5C2180EC14CD}"/>
          </ac:spMkLst>
        </pc:spChg>
        <pc:spChg chg="add del mod">
          <ac:chgData name="Vasanth Swaminathan" userId="d9ff865f7a05f0bf" providerId="LiveId" clId="{49EB3CF8-42E1-4357-8E53-4D28BB7D8B33}" dt="2023-04-29T06:17:15.042" v="2335" actId="478"/>
          <ac:spMkLst>
            <pc:docMk/>
            <pc:sldMk cId="3971113358" sldId="313"/>
            <ac:spMk id="23" creationId="{2C0D7F58-BC35-2F10-DB6E-95F224AE34D8}"/>
          </ac:spMkLst>
        </pc:spChg>
        <pc:spChg chg="add mod">
          <ac:chgData name="Vasanth Swaminathan" userId="d9ff865f7a05f0bf" providerId="LiveId" clId="{49EB3CF8-42E1-4357-8E53-4D28BB7D8B33}" dt="2023-04-29T06:26:33.198" v="3126" actId="20577"/>
          <ac:spMkLst>
            <pc:docMk/>
            <pc:sldMk cId="3971113358" sldId="313"/>
            <ac:spMk id="24" creationId="{186735CC-1BC4-BB0F-2917-ACDDDC93E172}"/>
          </ac:spMkLst>
        </pc:spChg>
        <pc:spChg chg="add del mod">
          <ac:chgData name="Vasanth Swaminathan" userId="d9ff865f7a05f0bf" providerId="LiveId" clId="{49EB3CF8-42E1-4357-8E53-4D28BB7D8B33}" dt="2023-04-29T06:17:14.209" v="2334" actId="478"/>
          <ac:spMkLst>
            <pc:docMk/>
            <pc:sldMk cId="3971113358" sldId="313"/>
            <ac:spMk id="25" creationId="{A3B302EA-03C6-1DEC-EA19-A8007AE17345}"/>
          </ac:spMkLst>
        </pc:spChg>
        <pc:spChg chg="add mod">
          <ac:chgData name="Vasanth Swaminathan" userId="d9ff865f7a05f0bf" providerId="LiveId" clId="{49EB3CF8-42E1-4357-8E53-4D28BB7D8B33}" dt="2023-04-29T06:17:08.369" v="2331" actId="1076"/>
          <ac:spMkLst>
            <pc:docMk/>
            <pc:sldMk cId="3971113358" sldId="313"/>
            <ac:spMk id="27" creationId="{AE2DC571-8E63-7C98-7A47-01BBC80E37B3}"/>
          </ac:spMkLst>
        </pc:spChg>
        <pc:spChg chg="add mod">
          <ac:chgData name="Vasanth Swaminathan" userId="d9ff865f7a05f0bf" providerId="LiveId" clId="{49EB3CF8-42E1-4357-8E53-4D28BB7D8B33}" dt="2023-04-29T06:17:42.108" v="2360" actId="1076"/>
          <ac:spMkLst>
            <pc:docMk/>
            <pc:sldMk cId="3971113358" sldId="313"/>
            <ac:spMk id="28" creationId="{4B20D594-C01C-780E-AC3B-9BE27725D359}"/>
          </ac:spMkLst>
        </pc:spChg>
        <pc:spChg chg="add mod">
          <ac:chgData name="Vasanth Swaminathan" userId="d9ff865f7a05f0bf" providerId="LiveId" clId="{49EB3CF8-42E1-4357-8E53-4D28BB7D8B33}" dt="2023-04-29T06:17:12.083" v="2333" actId="14100"/>
          <ac:spMkLst>
            <pc:docMk/>
            <pc:sldMk cId="3971113358" sldId="313"/>
            <ac:spMk id="29" creationId="{6652D30A-E506-2A04-C897-0F6DC0EC128A}"/>
          </ac:spMkLst>
        </pc:spChg>
        <pc:spChg chg="add mod">
          <ac:chgData name="Vasanth Swaminathan" userId="d9ff865f7a05f0bf" providerId="LiveId" clId="{49EB3CF8-42E1-4357-8E53-4D28BB7D8B33}" dt="2023-04-29T06:17:21.858" v="2337" actId="1076"/>
          <ac:spMkLst>
            <pc:docMk/>
            <pc:sldMk cId="3971113358" sldId="313"/>
            <ac:spMk id="30" creationId="{1CB1EC5D-78DD-B86E-AB96-10521F031ED9}"/>
          </ac:spMkLst>
        </pc:spChg>
        <pc:spChg chg="add mod">
          <ac:chgData name="Vasanth Swaminathan" userId="d9ff865f7a05f0bf" providerId="LiveId" clId="{49EB3CF8-42E1-4357-8E53-4D28BB7D8B33}" dt="2023-04-29T06:17:25.204" v="2339" actId="1076"/>
          <ac:spMkLst>
            <pc:docMk/>
            <pc:sldMk cId="3971113358" sldId="313"/>
            <ac:spMk id="31" creationId="{BA9A5153-170E-E872-6E6E-F184EC93E504}"/>
          </ac:spMkLst>
        </pc:spChg>
        <pc:spChg chg="add mod">
          <ac:chgData name="Vasanth Swaminathan" userId="d9ff865f7a05f0bf" providerId="LiveId" clId="{49EB3CF8-42E1-4357-8E53-4D28BB7D8B33}" dt="2023-04-29T06:19:07.793" v="2568" actId="1076"/>
          <ac:spMkLst>
            <pc:docMk/>
            <pc:sldMk cId="3971113358" sldId="313"/>
            <ac:spMk id="32" creationId="{AA3E84FD-E03E-744E-1465-0A3C9F65B6BC}"/>
          </ac:spMkLst>
        </pc:spChg>
        <pc:spChg chg="mod">
          <ac:chgData name="Vasanth Swaminathan" userId="d9ff865f7a05f0bf" providerId="LiveId" clId="{49EB3CF8-42E1-4357-8E53-4D28BB7D8B33}" dt="2023-04-29T05:56:40.778" v="1235" actId="14100"/>
          <ac:spMkLst>
            <pc:docMk/>
            <pc:sldMk cId="3971113358" sldId="313"/>
            <ac:spMk id="141" creationId="{B64AFEEE-554D-BE79-DB27-3C9002EA1769}"/>
          </ac:spMkLst>
        </pc:spChg>
        <pc:spChg chg="del">
          <ac:chgData name="Vasanth Swaminathan" userId="d9ff865f7a05f0bf" providerId="LiveId" clId="{49EB3CF8-42E1-4357-8E53-4D28BB7D8B33}" dt="2023-04-29T05:57:08.812" v="1245" actId="478"/>
          <ac:spMkLst>
            <pc:docMk/>
            <pc:sldMk cId="3971113358" sldId="313"/>
            <ac:spMk id="142" creationId="{791C1225-73A9-9B27-9504-A90FDAEDC265}"/>
          </ac:spMkLst>
        </pc:spChg>
        <pc:spChg chg="del">
          <ac:chgData name="Vasanth Swaminathan" userId="d9ff865f7a05f0bf" providerId="LiveId" clId="{49EB3CF8-42E1-4357-8E53-4D28BB7D8B33}" dt="2023-04-29T06:04:45.519" v="1488" actId="478"/>
          <ac:spMkLst>
            <pc:docMk/>
            <pc:sldMk cId="3971113358" sldId="313"/>
            <ac:spMk id="143" creationId="{72CC70DF-3A5F-22CD-5680-C0540384DA84}"/>
          </ac:spMkLst>
        </pc:spChg>
        <pc:spChg chg="del mod">
          <ac:chgData name="Vasanth Swaminathan" userId="d9ff865f7a05f0bf" providerId="LiveId" clId="{49EB3CF8-42E1-4357-8E53-4D28BB7D8B33}" dt="2023-04-29T06:05:27.053" v="1540" actId="478"/>
          <ac:spMkLst>
            <pc:docMk/>
            <pc:sldMk cId="3971113358" sldId="313"/>
            <ac:spMk id="144" creationId="{4E9E7CD7-789B-63C1-2015-6E1B03941A5D}"/>
          </ac:spMkLst>
        </pc:spChg>
        <pc:spChg chg="add del">
          <ac:chgData name="Vasanth Swaminathan" userId="d9ff865f7a05f0bf" providerId="LiveId" clId="{49EB3CF8-42E1-4357-8E53-4D28BB7D8B33}" dt="2023-04-29T05:59:26.802" v="1309" actId="478"/>
          <ac:spMkLst>
            <pc:docMk/>
            <pc:sldMk cId="3971113358" sldId="313"/>
            <ac:spMk id="145" creationId="{FFB9CB1E-260F-CD57-CD41-F82714D7AFD9}"/>
          </ac:spMkLst>
        </pc:spChg>
        <pc:grpChg chg="add del mod">
          <ac:chgData name="Vasanth Swaminathan" userId="d9ff865f7a05f0bf" providerId="LiveId" clId="{49EB3CF8-42E1-4357-8E53-4D28BB7D8B33}" dt="2023-04-29T05:56:30.157" v="1230" actId="478"/>
          <ac:grpSpMkLst>
            <pc:docMk/>
            <pc:sldMk cId="3971113358" sldId="313"/>
            <ac:grpSpMk id="3" creationId="{8A7C3EA9-94C6-7906-9D7F-E66B05C7E250}"/>
          </ac:grpSpMkLst>
        </pc:grpChg>
        <pc:grpChg chg="del mod">
          <ac:chgData name="Vasanth Swaminathan" userId="d9ff865f7a05f0bf" providerId="LiveId" clId="{49EB3CF8-42E1-4357-8E53-4D28BB7D8B33}" dt="2023-04-29T05:56:57.732" v="1241" actId="478"/>
          <ac:grpSpMkLst>
            <pc:docMk/>
            <pc:sldMk cId="3971113358" sldId="313"/>
            <ac:grpSpMk id="112" creationId="{95DCDE52-60BB-2DF5-AFED-B49762D6E37B}"/>
          </ac:grpSpMkLst>
        </pc:grpChg>
        <pc:grpChg chg="add del mod">
          <ac:chgData name="Vasanth Swaminathan" userId="d9ff865f7a05f0bf" providerId="LiveId" clId="{49EB3CF8-42E1-4357-8E53-4D28BB7D8B33}" dt="2023-04-29T05:56:25.914" v="1228" actId="164"/>
          <ac:grpSpMkLst>
            <pc:docMk/>
            <pc:sldMk cId="3971113358" sldId="313"/>
            <ac:grpSpMk id="115" creationId="{47381B50-4E45-2B9B-7962-069A314D8957}"/>
          </ac:grpSpMkLst>
        </pc:grpChg>
        <pc:grpChg chg="del">
          <ac:chgData name="Vasanth Swaminathan" userId="d9ff865f7a05f0bf" providerId="LiveId" clId="{49EB3CF8-42E1-4357-8E53-4D28BB7D8B33}" dt="2023-04-29T05:57:16.976" v="1248" actId="21"/>
          <ac:grpSpMkLst>
            <pc:docMk/>
            <pc:sldMk cId="3971113358" sldId="313"/>
            <ac:grpSpMk id="118" creationId="{8FF6F7BB-3EC9-130E-3DF6-6969C7CC4CE5}"/>
          </ac:grpSpMkLst>
        </pc:grpChg>
        <pc:grpChg chg="del">
          <ac:chgData name="Vasanth Swaminathan" userId="d9ff865f7a05f0bf" providerId="LiveId" clId="{49EB3CF8-42E1-4357-8E53-4D28BB7D8B33}" dt="2023-04-29T06:04:36.102" v="1482" actId="478"/>
          <ac:grpSpMkLst>
            <pc:docMk/>
            <pc:sldMk cId="3971113358" sldId="313"/>
            <ac:grpSpMk id="126" creationId="{21B900DA-AF87-4482-EA45-7B61091C0DD0}"/>
          </ac:grpSpMkLst>
        </pc:grpChg>
        <pc:grpChg chg="add del">
          <ac:chgData name="Vasanth Swaminathan" userId="d9ff865f7a05f0bf" providerId="LiveId" clId="{49EB3CF8-42E1-4357-8E53-4D28BB7D8B33}" dt="2023-04-29T05:59:23.946" v="1295" actId="21"/>
          <ac:grpSpMkLst>
            <pc:docMk/>
            <pc:sldMk cId="3971113358" sldId="313"/>
            <ac:grpSpMk id="129" creationId="{0BA48218-01DF-A4A3-CA96-3FEA0E80AB39}"/>
          </ac:grpSpMkLst>
        </pc:grpChg>
        <pc:grpChg chg="del">
          <ac:chgData name="Vasanth Swaminathan" userId="d9ff865f7a05f0bf" providerId="LiveId" clId="{49EB3CF8-42E1-4357-8E53-4D28BB7D8B33}" dt="2023-04-29T06:05:22.044" v="1537" actId="478"/>
          <ac:grpSpMkLst>
            <pc:docMk/>
            <pc:sldMk cId="3971113358" sldId="313"/>
            <ac:grpSpMk id="134" creationId="{9221EC44-B77D-4579-73AF-E586FAF96DDA}"/>
          </ac:grpSpMkLst>
        </pc:grpChg>
        <pc:picChg chg="add del mod">
          <ac:chgData name="Vasanth Swaminathan" userId="d9ff865f7a05f0bf" providerId="LiveId" clId="{49EB3CF8-42E1-4357-8E53-4D28BB7D8B33}" dt="2023-04-29T06:00:27.908" v="1339" actId="478"/>
          <ac:picMkLst>
            <pc:docMk/>
            <pc:sldMk cId="3971113358" sldId="313"/>
            <ac:picMk id="4" creationId="{5D266D70-561A-C29C-EF02-B5641B8B3DE9}"/>
          </ac:picMkLst>
        </pc:picChg>
        <pc:picChg chg="add del mod">
          <ac:chgData name="Vasanth Swaminathan" userId="d9ff865f7a05f0bf" providerId="LiveId" clId="{49EB3CF8-42E1-4357-8E53-4D28BB7D8B33}" dt="2023-04-29T06:01:05.379" v="1357" actId="478"/>
          <ac:picMkLst>
            <pc:docMk/>
            <pc:sldMk cId="3971113358" sldId="313"/>
            <ac:picMk id="5" creationId="{54A1D023-5779-4867-4340-340B3CC49C77}"/>
          </ac:picMkLst>
        </pc:picChg>
        <pc:picChg chg="add del mod">
          <ac:chgData name="Vasanth Swaminathan" userId="d9ff865f7a05f0bf" providerId="LiveId" clId="{49EB3CF8-42E1-4357-8E53-4D28BB7D8B33}" dt="2023-04-29T06:01:30.318" v="1377" actId="478"/>
          <ac:picMkLst>
            <pc:docMk/>
            <pc:sldMk cId="3971113358" sldId="313"/>
            <ac:picMk id="7" creationId="{B337E602-2A9B-423B-7076-6C250C27D320}"/>
          </ac:picMkLst>
        </pc:picChg>
        <pc:picChg chg="add del mod modCrop">
          <ac:chgData name="Vasanth Swaminathan" userId="d9ff865f7a05f0bf" providerId="LiveId" clId="{49EB3CF8-42E1-4357-8E53-4D28BB7D8B33}" dt="2023-04-29T06:02:30.723" v="1429" actId="1076"/>
          <ac:picMkLst>
            <pc:docMk/>
            <pc:sldMk cId="3971113358" sldId="313"/>
            <ac:picMk id="9" creationId="{5ED968F9-882C-E596-F1C3-9739E365089B}"/>
          </ac:picMkLst>
        </pc:picChg>
        <pc:picChg chg="add mod ord">
          <ac:chgData name="Vasanth Swaminathan" userId="d9ff865f7a05f0bf" providerId="LiveId" clId="{49EB3CF8-42E1-4357-8E53-4D28BB7D8B33}" dt="2023-04-29T06:00:26.115" v="1338" actId="167"/>
          <ac:picMkLst>
            <pc:docMk/>
            <pc:sldMk cId="3971113358" sldId="313"/>
            <ac:picMk id="11" creationId="{F707B1A1-8E97-120A-8A8E-4AE77DC5D439}"/>
          </ac:picMkLst>
        </pc:picChg>
        <pc:picChg chg="add del mod">
          <ac:chgData name="Vasanth Swaminathan" userId="d9ff865f7a05f0bf" providerId="LiveId" clId="{49EB3CF8-42E1-4357-8E53-4D28BB7D8B33}" dt="2023-04-29T06:00:09.213" v="1320"/>
          <ac:picMkLst>
            <pc:docMk/>
            <pc:sldMk cId="3971113358" sldId="313"/>
            <ac:picMk id="12" creationId="{38245A48-0FD2-7BAD-0377-0D760A24758B}"/>
          </ac:picMkLst>
        </pc:picChg>
        <pc:picChg chg="add del mod">
          <ac:chgData name="Vasanth Swaminathan" userId="d9ff865f7a05f0bf" providerId="LiveId" clId="{49EB3CF8-42E1-4357-8E53-4D28BB7D8B33}" dt="2023-04-29T06:02:03.433" v="1417" actId="1076"/>
          <ac:picMkLst>
            <pc:docMk/>
            <pc:sldMk cId="3971113358" sldId="313"/>
            <ac:picMk id="14" creationId="{048447E6-2CD1-529A-5CB5-1F378F56FC52}"/>
          </ac:picMkLst>
        </pc:picChg>
        <pc:picChg chg="add mod">
          <ac:chgData name="Vasanth Swaminathan" userId="d9ff865f7a05f0bf" providerId="LiveId" clId="{49EB3CF8-42E1-4357-8E53-4D28BB7D8B33}" dt="2023-04-29T06:02:07.953" v="1420" actId="1076"/>
          <ac:picMkLst>
            <pc:docMk/>
            <pc:sldMk cId="3971113358" sldId="313"/>
            <ac:picMk id="16" creationId="{ED2DAA42-5CC1-C04D-2B0C-CAB1735B7AAB}"/>
          </ac:picMkLst>
        </pc:picChg>
        <pc:picChg chg="add mod">
          <ac:chgData name="Vasanth Swaminathan" userId="d9ff865f7a05f0bf" providerId="LiveId" clId="{49EB3CF8-42E1-4357-8E53-4D28BB7D8B33}" dt="2023-04-29T06:16:41.473" v="2316" actId="1076"/>
          <ac:picMkLst>
            <pc:docMk/>
            <pc:sldMk cId="3971113358" sldId="313"/>
            <ac:picMk id="19" creationId="{1F8B2221-A808-3DEB-9429-E67E4516E0C7}"/>
          </ac:picMkLst>
        </pc:picChg>
        <pc:picChg chg="add mod">
          <ac:chgData name="Vasanth Swaminathan" userId="d9ff865f7a05f0bf" providerId="LiveId" clId="{49EB3CF8-42E1-4357-8E53-4D28BB7D8B33}" dt="2023-04-29T06:16:41.473" v="2316" actId="1076"/>
          <ac:picMkLst>
            <pc:docMk/>
            <pc:sldMk cId="3971113358" sldId="313"/>
            <ac:picMk id="20" creationId="{91F79B92-F3D6-9E2B-EC92-5BDE2A817BF5}"/>
          </ac:picMkLst>
        </pc:picChg>
        <pc:picChg chg="add mod">
          <ac:chgData name="Vasanth Swaminathan" userId="d9ff865f7a05f0bf" providerId="LiveId" clId="{49EB3CF8-42E1-4357-8E53-4D28BB7D8B33}" dt="2023-04-29T06:17:02.115" v="2327" actId="1076"/>
          <ac:picMkLst>
            <pc:docMk/>
            <pc:sldMk cId="3971113358" sldId="313"/>
            <ac:picMk id="22" creationId="{F724CAA4-C4E0-87F3-8816-6B6CE5C8D653}"/>
          </ac:picMkLst>
        </pc:picChg>
        <pc:picChg chg="add mod">
          <ac:chgData name="Vasanth Swaminathan" userId="d9ff865f7a05f0bf" providerId="LiveId" clId="{49EB3CF8-42E1-4357-8E53-4D28BB7D8B33}" dt="2023-04-29T06:17:07.020" v="2330" actId="1076"/>
          <ac:picMkLst>
            <pc:docMk/>
            <pc:sldMk cId="3971113358" sldId="313"/>
            <ac:picMk id="26" creationId="{F440BABE-99A7-AA6C-1E24-DEF2811ED9F1}"/>
          </ac:picMkLst>
        </pc:picChg>
        <pc:picChg chg="del">
          <ac:chgData name="Vasanth Swaminathan" userId="d9ff865f7a05f0bf" providerId="LiveId" clId="{49EB3CF8-42E1-4357-8E53-4D28BB7D8B33}" dt="2023-04-29T05:57:16.976" v="1248" actId="21"/>
          <ac:picMkLst>
            <pc:docMk/>
            <pc:sldMk cId="3971113358" sldId="313"/>
            <ac:picMk id="137" creationId="{25C88A03-1002-DE34-994A-24C0E0E61BA4}"/>
          </ac:picMkLst>
        </pc:picChg>
        <pc:picChg chg="add del">
          <ac:chgData name="Vasanth Swaminathan" userId="d9ff865f7a05f0bf" providerId="LiveId" clId="{49EB3CF8-42E1-4357-8E53-4D28BB7D8B33}" dt="2023-04-29T05:59:23.946" v="1295" actId="21"/>
          <ac:picMkLst>
            <pc:docMk/>
            <pc:sldMk cId="3971113358" sldId="313"/>
            <ac:picMk id="138" creationId="{750647A8-0A14-8724-7640-65C49E88ECC8}"/>
          </ac:picMkLst>
        </pc:picChg>
        <pc:picChg chg="del">
          <ac:chgData name="Vasanth Swaminathan" userId="d9ff865f7a05f0bf" providerId="LiveId" clId="{49EB3CF8-42E1-4357-8E53-4D28BB7D8B33}" dt="2023-04-29T06:04:38.511" v="1483" actId="478"/>
          <ac:picMkLst>
            <pc:docMk/>
            <pc:sldMk cId="3971113358" sldId="313"/>
            <ac:picMk id="139" creationId="{7921F3A8-2E6F-20CB-3C45-E7A9BAEF98F0}"/>
          </ac:picMkLst>
        </pc:picChg>
        <pc:picChg chg="del">
          <ac:chgData name="Vasanth Swaminathan" userId="d9ff865f7a05f0bf" providerId="LiveId" clId="{49EB3CF8-42E1-4357-8E53-4D28BB7D8B33}" dt="2023-04-29T06:05:23.134" v="1538" actId="478"/>
          <ac:picMkLst>
            <pc:docMk/>
            <pc:sldMk cId="3971113358" sldId="313"/>
            <ac:picMk id="140" creationId="{144DB87B-7790-D121-195A-4BA967E3DBA8}"/>
          </ac:picMkLst>
        </pc:picChg>
        <pc:picChg chg="del">
          <ac:chgData name="Vasanth Swaminathan" userId="d9ff865f7a05f0bf" providerId="LiveId" clId="{49EB3CF8-42E1-4357-8E53-4D28BB7D8B33}" dt="2023-04-29T05:56:59.679" v="1242" actId="478"/>
          <ac:picMkLst>
            <pc:docMk/>
            <pc:sldMk cId="3971113358" sldId="313"/>
            <ac:picMk id="146" creationId="{2C1EB4BF-38E2-EFF0-3466-D3FF68938374}"/>
          </ac:picMkLst>
        </pc:picChg>
        <pc:picChg chg="mod">
          <ac:chgData name="Vasanth Swaminathan" userId="d9ff865f7a05f0bf" providerId="LiveId" clId="{49EB3CF8-42E1-4357-8E53-4D28BB7D8B33}" dt="2023-04-29T05:56:25.914" v="1228" actId="164"/>
          <ac:picMkLst>
            <pc:docMk/>
            <pc:sldMk cId="3971113358" sldId="313"/>
            <ac:picMk id="147" creationId="{83B26F97-9EFC-6E3D-174C-BA155F4A30CB}"/>
          </ac:picMkLst>
        </pc:picChg>
      </pc:sldChg>
      <pc:sldChg chg="del ord">
        <pc:chgData name="Vasanth Swaminathan" userId="d9ff865f7a05f0bf" providerId="LiveId" clId="{49EB3CF8-42E1-4357-8E53-4D28BB7D8B33}" dt="2023-04-29T07:05:39.060" v="4885" actId="47"/>
        <pc:sldMkLst>
          <pc:docMk/>
          <pc:sldMk cId="355823429" sldId="315"/>
        </pc:sldMkLst>
      </pc:sldChg>
      <pc:sldChg chg="del ord">
        <pc:chgData name="Vasanth Swaminathan" userId="d9ff865f7a05f0bf" providerId="LiveId" clId="{49EB3CF8-42E1-4357-8E53-4D28BB7D8B33}" dt="2023-04-29T07:05:39.060" v="4885" actId="47"/>
        <pc:sldMkLst>
          <pc:docMk/>
          <pc:sldMk cId="575159303" sldId="317"/>
        </pc:sldMkLst>
      </pc:sldChg>
      <pc:sldChg chg="addSp delSp modSp mod modNotesTx">
        <pc:chgData name="Vasanth Swaminathan" userId="d9ff865f7a05f0bf" providerId="LiveId" clId="{49EB3CF8-42E1-4357-8E53-4D28BB7D8B33}" dt="2023-04-29T06:10:22.439" v="1762" actId="20577"/>
        <pc:sldMkLst>
          <pc:docMk/>
          <pc:sldMk cId="2252298191" sldId="319"/>
        </pc:sldMkLst>
        <pc:spChg chg="mod">
          <ac:chgData name="Vasanth Swaminathan" userId="d9ff865f7a05f0bf" providerId="LiveId" clId="{49EB3CF8-42E1-4357-8E53-4D28BB7D8B33}" dt="2023-04-29T06:08:07.864" v="1726" actId="20577"/>
          <ac:spMkLst>
            <pc:docMk/>
            <pc:sldMk cId="2252298191" sldId="319"/>
            <ac:spMk id="2" creationId="{5A079B7F-7957-B992-25C9-35C7280C106E}"/>
          </ac:spMkLst>
        </pc:spChg>
        <pc:spChg chg="mod">
          <ac:chgData name="Vasanth Swaminathan" userId="d9ff865f7a05f0bf" providerId="LiveId" clId="{49EB3CF8-42E1-4357-8E53-4D28BB7D8B33}" dt="2023-04-29T06:08:49.747" v="1742" actId="1076"/>
          <ac:spMkLst>
            <pc:docMk/>
            <pc:sldMk cId="2252298191" sldId="319"/>
            <ac:spMk id="3" creationId="{B21A5A2A-AEED-4610-97CE-BD46773385E9}"/>
          </ac:spMkLst>
        </pc:spChg>
        <pc:spChg chg="mod">
          <ac:chgData name="Vasanth Swaminathan" userId="d9ff865f7a05f0bf" providerId="LiveId" clId="{49EB3CF8-42E1-4357-8E53-4D28BB7D8B33}" dt="2023-04-29T06:10:22.439" v="1762" actId="20577"/>
          <ac:spMkLst>
            <pc:docMk/>
            <pc:sldMk cId="2252298191" sldId="319"/>
            <ac:spMk id="4" creationId="{07D9B6A5-6008-6816-4F84-002298A86E19}"/>
          </ac:spMkLst>
        </pc:spChg>
        <pc:spChg chg="add del mod">
          <ac:chgData name="Vasanth Swaminathan" userId="d9ff865f7a05f0bf" providerId="LiveId" clId="{49EB3CF8-42E1-4357-8E53-4D28BB7D8B33}" dt="2023-04-29T06:10:14.753" v="1756" actId="478"/>
          <ac:spMkLst>
            <pc:docMk/>
            <pc:sldMk cId="2252298191" sldId="319"/>
            <ac:spMk id="5" creationId="{F3F1BFA4-A2F2-C6D3-4D31-1B7EBA9264B1}"/>
          </ac:spMkLst>
        </pc:spChg>
        <pc:spChg chg="mod">
          <ac:chgData name="Vasanth Swaminathan" userId="d9ff865f7a05f0bf" providerId="LiveId" clId="{49EB3CF8-42E1-4357-8E53-4D28BB7D8B33}" dt="2023-04-29T06:09:47.994" v="1749" actId="1076"/>
          <ac:spMkLst>
            <pc:docMk/>
            <pc:sldMk cId="2252298191" sldId="319"/>
            <ac:spMk id="9" creationId="{FC5ACD46-2D88-4098-A8B4-2AF2261E0E2B}"/>
          </ac:spMkLst>
        </pc:spChg>
        <pc:picChg chg="mod">
          <ac:chgData name="Vasanth Swaminathan" userId="d9ff865f7a05f0bf" providerId="LiveId" clId="{49EB3CF8-42E1-4357-8E53-4D28BB7D8B33}" dt="2023-04-29T06:09:49.849" v="1750" actId="1076"/>
          <ac:picMkLst>
            <pc:docMk/>
            <pc:sldMk cId="2252298191" sldId="319"/>
            <ac:picMk id="6" creationId="{9ED1941C-EC38-03E1-6801-8FC604ECA497}"/>
          </ac:picMkLst>
        </pc:picChg>
        <pc:picChg chg="add mod">
          <ac:chgData name="Vasanth Swaminathan" userId="d9ff865f7a05f0bf" providerId="LiveId" clId="{49EB3CF8-42E1-4357-8E53-4D28BB7D8B33}" dt="2023-04-29T06:10:03.930" v="1754" actId="1076"/>
          <ac:picMkLst>
            <pc:docMk/>
            <pc:sldMk cId="2252298191" sldId="319"/>
            <ac:picMk id="7" creationId="{D9754A2E-C9EA-2142-3079-47E9B8CDCF2E}"/>
          </ac:picMkLst>
        </pc:picChg>
        <pc:picChg chg="mod">
          <ac:chgData name="Vasanth Swaminathan" userId="d9ff865f7a05f0bf" providerId="LiveId" clId="{49EB3CF8-42E1-4357-8E53-4D28BB7D8B33}" dt="2023-04-29T06:08:25.410" v="1731" actId="14100"/>
          <ac:picMkLst>
            <pc:docMk/>
            <pc:sldMk cId="2252298191" sldId="319"/>
            <ac:picMk id="8" creationId="{E9E34648-5806-EB1A-1C5E-F5177F9D0E34}"/>
          </ac:picMkLst>
        </pc:picChg>
        <pc:picChg chg="mod">
          <ac:chgData name="Vasanth Swaminathan" userId="d9ff865f7a05f0bf" providerId="LiveId" clId="{49EB3CF8-42E1-4357-8E53-4D28BB7D8B33}" dt="2023-04-29T06:09:44.890" v="1747" actId="1076"/>
          <ac:picMkLst>
            <pc:docMk/>
            <pc:sldMk cId="2252298191" sldId="319"/>
            <ac:picMk id="15" creationId="{2288ACE7-AE35-51EB-970A-66A3CC909018}"/>
          </ac:picMkLst>
        </pc:picChg>
      </pc:sldChg>
      <pc:sldChg chg="modSp mod">
        <pc:chgData name="Vasanth Swaminathan" userId="d9ff865f7a05f0bf" providerId="LiveId" clId="{49EB3CF8-42E1-4357-8E53-4D28BB7D8B33}" dt="2023-04-29T06:26:12.665" v="3099" actId="20577"/>
        <pc:sldMkLst>
          <pc:docMk/>
          <pc:sldMk cId="143766670" sldId="322"/>
        </pc:sldMkLst>
        <pc:spChg chg="mod">
          <ac:chgData name="Vasanth Swaminathan" userId="d9ff865f7a05f0bf" providerId="LiveId" clId="{49EB3CF8-42E1-4357-8E53-4D28BB7D8B33}" dt="2023-04-29T06:24:53.385" v="3044" actId="20577"/>
          <ac:spMkLst>
            <pc:docMk/>
            <pc:sldMk cId="143766670" sldId="322"/>
            <ac:spMk id="2" creationId="{5A079B7F-7957-B992-25C9-35C7280C106E}"/>
          </ac:spMkLst>
        </pc:spChg>
        <pc:spChg chg="mod">
          <ac:chgData name="Vasanth Swaminathan" userId="d9ff865f7a05f0bf" providerId="LiveId" clId="{49EB3CF8-42E1-4357-8E53-4D28BB7D8B33}" dt="2023-04-29T06:26:12.665" v="3099" actId="20577"/>
          <ac:spMkLst>
            <pc:docMk/>
            <pc:sldMk cId="143766670" sldId="322"/>
            <ac:spMk id="3" creationId="{B508478B-2E87-4704-698B-EA3F1A92CEF5}"/>
          </ac:spMkLst>
        </pc:spChg>
      </pc:sldChg>
      <pc:sldChg chg="modSp del mod">
        <pc:chgData name="Vasanth Swaminathan" userId="d9ff865f7a05f0bf" providerId="LiveId" clId="{49EB3CF8-42E1-4357-8E53-4D28BB7D8B33}" dt="2023-04-29T06:10:33.925" v="1764" actId="47"/>
        <pc:sldMkLst>
          <pc:docMk/>
          <pc:sldMk cId="4197551957" sldId="325"/>
        </pc:sldMkLst>
        <pc:spChg chg="mod">
          <ac:chgData name="Vasanth Swaminathan" userId="d9ff865f7a05f0bf" providerId="LiveId" clId="{49EB3CF8-42E1-4357-8E53-4D28BB7D8B33}" dt="2023-04-29T06:00:06.020" v="1318" actId="20577"/>
          <ac:spMkLst>
            <pc:docMk/>
            <pc:sldMk cId="4197551957" sldId="325"/>
            <ac:spMk id="8" creationId="{CD057413-251D-A12D-AE14-EC22D873DF90}"/>
          </ac:spMkLst>
        </pc:spChg>
      </pc:sldChg>
      <pc:sldChg chg="addSp delSp modSp mod">
        <pc:chgData name="Vasanth Swaminathan" userId="d9ff865f7a05f0bf" providerId="LiveId" clId="{49EB3CF8-42E1-4357-8E53-4D28BB7D8B33}" dt="2023-04-29T06:34:09.737" v="3281" actId="1076"/>
        <pc:sldMkLst>
          <pc:docMk/>
          <pc:sldMk cId="922614983" sldId="326"/>
        </pc:sldMkLst>
        <pc:spChg chg="mod">
          <ac:chgData name="Vasanth Swaminathan" userId="d9ff865f7a05f0bf" providerId="LiveId" clId="{49EB3CF8-42E1-4357-8E53-4D28BB7D8B33}" dt="2023-04-29T06:26:02.901" v="3082" actId="20577"/>
          <ac:spMkLst>
            <pc:docMk/>
            <pc:sldMk cId="922614983" sldId="326"/>
            <ac:spMk id="2" creationId="{5A079B7F-7957-B992-25C9-35C7280C106E}"/>
          </ac:spMkLst>
        </pc:spChg>
        <pc:spChg chg="mod">
          <ac:chgData name="Vasanth Swaminathan" userId="d9ff865f7a05f0bf" providerId="LiveId" clId="{49EB3CF8-42E1-4357-8E53-4D28BB7D8B33}" dt="2023-04-29T06:34:09.737" v="3281" actId="1076"/>
          <ac:spMkLst>
            <pc:docMk/>
            <pc:sldMk cId="922614983" sldId="326"/>
            <ac:spMk id="4" creationId="{4886D87D-044E-29F3-7946-7CDF69F1187A}"/>
          </ac:spMkLst>
        </pc:spChg>
        <pc:spChg chg="add del mod">
          <ac:chgData name="Vasanth Swaminathan" userId="d9ff865f7a05f0bf" providerId="LiveId" clId="{49EB3CF8-42E1-4357-8E53-4D28BB7D8B33}" dt="2023-04-29T06:27:06.462" v="3160" actId="478"/>
          <ac:spMkLst>
            <pc:docMk/>
            <pc:sldMk cId="922614983" sldId="326"/>
            <ac:spMk id="8" creationId="{5B83150D-ADAF-06DF-1FFC-05027D75BF98}"/>
          </ac:spMkLst>
        </pc:spChg>
        <pc:graphicFrameChg chg="mod modGraphic">
          <ac:chgData name="Vasanth Swaminathan" userId="d9ff865f7a05f0bf" providerId="LiveId" clId="{49EB3CF8-42E1-4357-8E53-4D28BB7D8B33}" dt="2023-04-29T06:34:04.425" v="3280" actId="1076"/>
          <ac:graphicFrameMkLst>
            <pc:docMk/>
            <pc:sldMk cId="922614983" sldId="326"/>
            <ac:graphicFrameMk id="3" creationId="{7FADFEB9-4CBE-10FD-E910-E75F78CD4C4D}"/>
          </ac:graphicFrameMkLst>
        </pc:graphicFrameChg>
      </pc:sldChg>
      <pc:sldChg chg="addSp delSp modSp del mod">
        <pc:chgData name="Vasanth Swaminathan" userId="d9ff865f7a05f0bf" providerId="LiveId" clId="{49EB3CF8-42E1-4357-8E53-4D28BB7D8B33}" dt="2023-04-29T07:05:39.060" v="4885" actId="47"/>
        <pc:sldMkLst>
          <pc:docMk/>
          <pc:sldMk cId="747797819" sldId="328"/>
        </pc:sldMkLst>
        <pc:spChg chg="add del mod">
          <ac:chgData name="Vasanth Swaminathan" userId="d9ff865f7a05f0bf" providerId="LiveId" clId="{49EB3CF8-42E1-4357-8E53-4D28BB7D8B33}" dt="2023-04-29T00:03:01.390" v="569" actId="478"/>
          <ac:spMkLst>
            <pc:docMk/>
            <pc:sldMk cId="747797819" sldId="328"/>
            <ac:spMk id="3" creationId="{A090AA0C-60FE-C01D-770D-CE49AD071CDA}"/>
          </ac:spMkLst>
        </pc:spChg>
        <pc:spChg chg="mod">
          <ac:chgData name="Vasanth Swaminathan" userId="d9ff865f7a05f0bf" providerId="LiveId" clId="{49EB3CF8-42E1-4357-8E53-4D28BB7D8B33}" dt="2023-04-29T00:02:50.925" v="567" actId="20577"/>
          <ac:spMkLst>
            <pc:docMk/>
            <pc:sldMk cId="747797819" sldId="328"/>
            <ac:spMk id="2826" creationId="{00000000-0000-0000-0000-000000000000}"/>
          </ac:spMkLst>
        </pc:spChg>
        <pc:spChg chg="add del mod">
          <ac:chgData name="Vasanth Swaminathan" userId="d9ff865f7a05f0bf" providerId="LiveId" clId="{49EB3CF8-42E1-4357-8E53-4D28BB7D8B33}" dt="2023-04-29T00:03:50.082" v="660" actId="20577"/>
          <ac:spMkLst>
            <pc:docMk/>
            <pc:sldMk cId="747797819" sldId="328"/>
            <ac:spMk id="2828" creationId="{00000000-0000-0000-0000-000000000000}"/>
          </ac:spMkLst>
        </pc:spChg>
      </pc:sldChg>
      <pc:sldChg chg="del">
        <pc:chgData name="Vasanth Swaminathan" userId="d9ff865f7a05f0bf" providerId="LiveId" clId="{49EB3CF8-42E1-4357-8E53-4D28BB7D8B33}" dt="2023-04-29T07:05:39.060" v="4885" actId="47"/>
        <pc:sldMkLst>
          <pc:docMk/>
          <pc:sldMk cId="3894375480" sldId="329"/>
        </pc:sldMkLst>
      </pc:sldChg>
      <pc:sldChg chg="del">
        <pc:chgData name="Vasanth Swaminathan" userId="d9ff865f7a05f0bf" providerId="LiveId" clId="{49EB3CF8-42E1-4357-8E53-4D28BB7D8B33}" dt="2023-04-29T07:05:39.060" v="4885" actId="47"/>
        <pc:sldMkLst>
          <pc:docMk/>
          <pc:sldMk cId="352630689" sldId="330"/>
        </pc:sldMkLst>
      </pc:sldChg>
      <pc:sldChg chg="addSp delSp modSp mod">
        <pc:chgData name="Vasanth Swaminathan" userId="d9ff865f7a05f0bf" providerId="LiveId" clId="{49EB3CF8-42E1-4357-8E53-4D28BB7D8B33}" dt="2023-04-29T07:05:26.207" v="4884" actId="1076"/>
        <pc:sldMkLst>
          <pc:docMk/>
          <pc:sldMk cId="3593905937" sldId="332"/>
        </pc:sldMkLst>
        <pc:spChg chg="mod">
          <ac:chgData name="Vasanth Swaminathan" userId="d9ff865f7a05f0bf" providerId="LiveId" clId="{49EB3CF8-42E1-4357-8E53-4D28BB7D8B33}" dt="2023-04-28T23:55:47.769" v="174" actId="20577"/>
          <ac:spMkLst>
            <pc:docMk/>
            <pc:sldMk cId="3593905937" sldId="332"/>
            <ac:spMk id="2" creationId="{5DEFC3E8-631E-C119-F647-88736C9EAA55}"/>
          </ac:spMkLst>
        </pc:spChg>
        <pc:spChg chg="mod">
          <ac:chgData name="Vasanth Swaminathan" userId="d9ff865f7a05f0bf" providerId="LiveId" clId="{49EB3CF8-42E1-4357-8E53-4D28BB7D8B33}" dt="2023-04-29T07:05:21.815" v="4883" actId="20577"/>
          <ac:spMkLst>
            <pc:docMk/>
            <pc:sldMk cId="3593905937" sldId="332"/>
            <ac:spMk id="3" creationId="{76903799-848D-872A-B5F5-FF6527253945}"/>
          </ac:spMkLst>
        </pc:spChg>
        <pc:spChg chg="add del mod">
          <ac:chgData name="Vasanth Swaminathan" userId="d9ff865f7a05f0bf" providerId="LiveId" clId="{49EB3CF8-42E1-4357-8E53-4D28BB7D8B33}" dt="2023-04-29T06:59:59.925" v="4416" actId="478"/>
          <ac:spMkLst>
            <pc:docMk/>
            <pc:sldMk cId="3593905937" sldId="332"/>
            <ac:spMk id="4" creationId="{CDC88AE1-8E2B-7996-CA33-5E4F56E5D05D}"/>
          </ac:spMkLst>
        </pc:spChg>
        <pc:spChg chg="add mod">
          <ac:chgData name="Vasanth Swaminathan" userId="d9ff865f7a05f0bf" providerId="LiveId" clId="{49EB3CF8-42E1-4357-8E53-4D28BB7D8B33}" dt="2023-04-29T07:00:22.796" v="4467" actId="207"/>
          <ac:spMkLst>
            <pc:docMk/>
            <pc:sldMk cId="3593905937" sldId="332"/>
            <ac:spMk id="5" creationId="{64646550-E10F-8E1D-9798-8ECE58822CE5}"/>
          </ac:spMkLst>
        </pc:spChg>
        <pc:spChg chg="add mod">
          <ac:chgData name="Vasanth Swaminathan" userId="d9ff865f7a05f0bf" providerId="LiveId" clId="{49EB3CF8-42E1-4357-8E53-4D28BB7D8B33}" dt="2023-04-29T07:00:20.034" v="4443" actId="207"/>
          <ac:spMkLst>
            <pc:docMk/>
            <pc:sldMk cId="3593905937" sldId="332"/>
            <ac:spMk id="6" creationId="{A28C20A5-A6B4-C5D9-49B0-FF9E235B5102}"/>
          </ac:spMkLst>
        </pc:spChg>
        <pc:spChg chg="add mod">
          <ac:chgData name="Vasanth Swaminathan" userId="d9ff865f7a05f0bf" providerId="LiveId" clId="{49EB3CF8-42E1-4357-8E53-4D28BB7D8B33}" dt="2023-04-29T07:01:27.420" v="4518" actId="1076"/>
          <ac:spMkLst>
            <pc:docMk/>
            <pc:sldMk cId="3593905937" sldId="332"/>
            <ac:spMk id="10" creationId="{FF2523A0-D251-9E51-59F8-5CD09DA47F12}"/>
          </ac:spMkLst>
        </pc:spChg>
        <pc:spChg chg="add mod">
          <ac:chgData name="Vasanth Swaminathan" userId="d9ff865f7a05f0bf" providerId="LiveId" clId="{49EB3CF8-42E1-4357-8E53-4D28BB7D8B33}" dt="2023-04-29T07:01:05.233" v="4506" actId="692"/>
          <ac:spMkLst>
            <pc:docMk/>
            <pc:sldMk cId="3593905937" sldId="332"/>
            <ac:spMk id="11" creationId="{C411B2B4-6DDC-12A2-5856-021860AA79F4}"/>
          </ac:spMkLst>
        </pc:spChg>
        <pc:spChg chg="add mod">
          <ac:chgData name="Vasanth Swaminathan" userId="d9ff865f7a05f0bf" providerId="LiveId" clId="{49EB3CF8-42E1-4357-8E53-4D28BB7D8B33}" dt="2023-04-29T07:01:32.167" v="4519" actId="1076"/>
          <ac:spMkLst>
            <pc:docMk/>
            <pc:sldMk cId="3593905937" sldId="332"/>
            <ac:spMk id="12" creationId="{DBADF39B-D662-3075-C284-4C8B330B019C}"/>
          </ac:spMkLst>
        </pc:spChg>
        <pc:spChg chg="add mod">
          <ac:chgData name="Vasanth Swaminathan" userId="d9ff865f7a05f0bf" providerId="LiveId" clId="{49EB3CF8-42E1-4357-8E53-4D28BB7D8B33}" dt="2023-04-29T07:05:26.207" v="4884" actId="1076"/>
          <ac:spMkLst>
            <pc:docMk/>
            <pc:sldMk cId="3593905937" sldId="332"/>
            <ac:spMk id="13" creationId="{C4AF662E-4DA9-69AE-F2D7-54B906E09BD5}"/>
          </ac:spMkLst>
        </pc:spChg>
        <pc:picChg chg="del">
          <ac:chgData name="Vasanth Swaminathan" userId="d9ff865f7a05f0bf" providerId="LiveId" clId="{49EB3CF8-42E1-4357-8E53-4D28BB7D8B33}" dt="2023-04-29T06:58:22.107" v="4404" actId="478"/>
          <ac:picMkLst>
            <pc:docMk/>
            <pc:sldMk cId="3593905937" sldId="332"/>
            <ac:picMk id="7" creationId="{8075DE9D-36AB-E22A-0C17-CE9B555D9806}"/>
          </ac:picMkLst>
        </pc:picChg>
        <pc:picChg chg="del">
          <ac:chgData name="Vasanth Swaminathan" userId="d9ff865f7a05f0bf" providerId="LiveId" clId="{49EB3CF8-42E1-4357-8E53-4D28BB7D8B33}" dt="2023-04-29T06:58:23.965" v="4407" actId="478"/>
          <ac:picMkLst>
            <pc:docMk/>
            <pc:sldMk cId="3593905937" sldId="332"/>
            <ac:picMk id="8" creationId="{2D16B698-7A2D-CCD1-CF14-CF5393AE3AEE}"/>
          </ac:picMkLst>
        </pc:picChg>
        <pc:picChg chg="del">
          <ac:chgData name="Vasanth Swaminathan" userId="d9ff865f7a05f0bf" providerId="LiveId" clId="{49EB3CF8-42E1-4357-8E53-4D28BB7D8B33}" dt="2023-04-29T06:58:21.543" v="4403" actId="478"/>
          <ac:picMkLst>
            <pc:docMk/>
            <pc:sldMk cId="3593905937" sldId="332"/>
            <ac:picMk id="9" creationId="{8BC17BFD-1BA7-269D-A149-5616B643270C}"/>
          </ac:picMkLst>
        </pc:picChg>
        <pc:picChg chg="add mod">
          <ac:chgData name="Vasanth Swaminathan" userId="d9ff865f7a05f0bf" providerId="LiveId" clId="{49EB3CF8-42E1-4357-8E53-4D28BB7D8B33}" dt="2023-04-29T06:59:36.248" v="4411" actId="14100"/>
          <ac:picMkLst>
            <pc:docMk/>
            <pc:sldMk cId="3593905937" sldId="332"/>
            <ac:picMk id="1026" creationId="{60A486DB-1D06-20C5-5B16-8C1135AACCAE}"/>
          </ac:picMkLst>
        </pc:picChg>
        <pc:cxnChg chg="del">
          <ac:chgData name="Vasanth Swaminathan" userId="d9ff865f7a05f0bf" providerId="LiveId" clId="{49EB3CF8-42E1-4357-8E53-4D28BB7D8B33}" dt="2023-04-29T06:58:23.537" v="4406" actId="478"/>
          <ac:cxnSpMkLst>
            <pc:docMk/>
            <pc:sldMk cId="3593905937" sldId="332"/>
            <ac:cxnSpMk id="16" creationId="{DA743EC4-BA4A-C76F-89AE-C5647ACA2996}"/>
          </ac:cxnSpMkLst>
        </pc:cxnChg>
        <pc:cxnChg chg="del">
          <ac:chgData name="Vasanth Swaminathan" userId="d9ff865f7a05f0bf" providerId="LiveId" clId="{49EB3CF8-42E1-4357-8E53-4D28BB7D8B33}" dt="2023-04-29T06:58:22.856" v="4405" actId="478"/>
          <ac:cxnSpMkLst>
            <pc:docMk/>
            <pc:sldMk cId="3593905937" sldId="332"/>
            <ac:cxnSpMk id="19" creationId="{8C683838-D991-84FD-EBB7-DE2FDB4A43B6}"/>
          </ac:cxnSpMkLst>
        </pc:cxnChg>
      </pc:sldChg>
      <pc:sldChg chg="del ord">
        <pc:chgData name="Vasanth Swaminathan" userId="d9ff865f7a05f0bf" providerId="LiveId" clId="{49EB3CF8-42E1-4357-8E53-4D28BB7D8B33}" dt="2023-04-29T07:05:39.060" v="4885" actId="47"/>
        <pc:sldMkLst>
          <pc:docMk/>
          <pc:sldMk cId="3164698490" sldId="333"/>
        </pc:sldMkLst>
      </pc:sldChg>
      <pc:sldChg chg="del">
        <pc:chgData name="Vasanth Swaminathan" userId="d9ff865f7a05f0bf" providerId="LiveId" clId="{49EB3CF8-42E1-4357-8E53-4D28BB7D8B33}" dt="2023-04-29T00:02:32.234" v="530" actId="47"/>
        <pc:sldMkLst>
          <pc:docMk/>
          <pc:sldMk cId="522751878" sldId="334"/>
        </pc:sldMkLst>
      </pc:sldChg>
      <pc:sldChg chg="del">
        <pc:chgData name="Vasanth Swaminathan" userId="d9ff865f7a05f0bf" providerId="LiveId" clId="{49EB3CF8-42E1-4357-8E53-4D28BB7D8B33}" dt="2023-04-29T00:02:35.826" v="531" actId="47"/>
        <pc:sldMkLst>
          <pc:docMk/>
          <pc:sldMk cId="138593074" sldId="335"/>
        </pc:sldMkLst>
      </pc:sldChg>
      <pc:sldChg chg="addSp delSp modSp mod">
        <pc:chgData name="Vasanth Swaminathan" userId="d9ff865f7a05f0bf" providerId="LiveId" clId="{49EB3CF8-42E1-4357-8E53-4D28BB7D8B33}" dt="2023-04-29T00:02:19.072" v="529" actId="27636"/>
        <pc:sldMkLst>
          <pc:docMk/>
          <pc:sldMk cId="2625518621" sldId="337"/>
        </pc:sldMkLst>
        <pc:spChg chg="mod">
          <ac:chgData name="Vasanth Swaminathan" userId="d9ff865f7a05f0bf" providerId="LiveId" clId="{49EB3CF8-42E1-4357-8E53-4D28BB7D8B33}" dt="2023-04-29T00:01:15.080" v="441" actId="20577"/>
          <ac:spMkLst>
            <pc:docMk/>
            <pc:sldMk cId="2625518621" sldId="337"/>
            <ac:spMk id="5" creationId="{9F19EE2B-9A32-E574-AD24-6173D8AD3778}"/>
          </ac:spMkLst>
        </pc:spChg>
        <pc:spChg chg="mod">
          <ac:chgData name="Vasanth Swaminathan" userId="d9ff865f7a05f0bf" providerId="LiveId" clId="{49EB3CF8-42E1-4357-8E53-4D28BB7D8B33}" dt="2023-04-29T00:02:19.072" v="529" actId="27636"/>
          <ac:spMkLst>
            <pc:docMk/>
            <pc:sldMk cId="2625518621" sldId="337"/>
            <ac:spMk id="6" creationId="{81AE4F34-CAC6-B92C-0138-00EA3E04F832}"/>
          </ac:spMkLst>
        </pc:spChg>
        <pc:spChg chg="add mod">
          <ac:chgData name="Vasanth Swaminathan" userId="d9ff865f7a05f0bf" providerId="LiveId" clId="{49EB3CF8-42E1-4357-8E53-4D28BB7D8B33}" dt="2023-04-28T23:53:49.731" v="42" actId="1076"/>
          <ac:spMkLst>
            <pc:docMk/>
            <pc:sldMk cId="2625518621" sldId="337"/>
            <ac:spMk id="8" creationId="{CB6DB9AD-446E-7E60-5096-AAE1E13608B2}"/>
          </ac:spMkLst>
        </pc:spChg>
        <pc:spChg chg="add mod">
          <ac:chgData name="Vasanth Swaminathan" userId="d9ff865f7a05f0bf" providerId="LiveId" clId="{49EB3CF8-42E1-4357-8E53-4D28BB7D8B33}" dt="2023-04-28T23:53:53.029" v="44" actId="1076"/>
          <ac:spMkLst>
            <pc:docMk/>
            <pc:sldMk cId="2625518621" sldId="337"/>
            <ac:spMk id="9" creationId="{928D839B-1C68-05B0-48DE-FF8FC0F0EF6A}"/>
          </ac:spMkLst>
        </pc:spChg>
        <pc:spChg chg="del mod">
          <ac:chgData name="Vasanth Swaminathan" userId="d9ff865f7a05f0bf" providerId="LiveId" clId="{49EB3CF8-42E1-4357-8E53-4D28BB7D8B33}" dt="2023-04-28T23:53:08.915" v="24" actId="478"/>
          <ac:spMkLst>
            <pc:docMk/>
            <pc:sldMk cId="2625518621" sldId="337"/>
            <ac:spMk id="13" creationId="{2C74D030-6B3F-2FE7-D2C4-5B3C5EB39574}"/>
          </ac:spMkLst>
        </pc:spChg>
        <pc:spChg chg="mod">
          <ac:chgData name="Vasanth Swaminathan" userId="d9ff865f7a05f0bf" providerId="LiveId" clId="{49EB3CF8-42E1-4357-8E53-4D28BB7D8B33}" dt="2023-04-28T23:53:20.442" v="29" actId="1076"/>
          <ac:spMkLst>
            <pc:docMk/>
            <pc:sldMk cId="2625518621" sldId="337"/>
            <ac:spMk id="14" creationId="{805A20E9-75CC-F12A-D398-8D2A0B317DA6}"/>
          </ac:spMkLst>
        </pc:spChg>
        <pc:spChg chg="mod">
          <ac:chgData name="Vasanth Swaminathan" userId="d9ff865f7a05f0bf" providerId="LiveId" clId="{49EB3CF8-42E1-4357-8E53-4D28BB7D8B33}" dt="2023-04-28T23:53:29.425" v="33" actId="1076"/>
          <ac:spMkLst>
            <pc:docMk/>
            <pc:sldMk cId="2625518621" sldId="337"/>
            <ac:spMk id="15" creationId="{C331C025-8497-64D0-F045-73DEC6091273}"/>
          </ac:spMkLst>
        </pc:spChg>
        <pc:picChg chg="add mod">
          <ac:chgData name="Vasanth Swaminathan" userId="d9ff865f7a05f0bf" providerId="LiveId" clId="{49EB3CF8-42E1-4357-8E53-4D28BB7D8B33}" dt="2023-04-28T23:53:38.498" v="37" actId="1076"/>
          <ac:picMkLst>
            <pc:docMk/>
            <pc:sldMk cId="2625518621" sldId="337"/>
            <ac:picMk id="2" creationId="{4609CE81-0820-DE21-D8BF-E1D47160162A}"/>
          </ac:picMkLst>
        </pc:picChg>
        <pc:picChg chg="add mod">
          <ac:chgData name="Vasanth Swaminathan" userId="d9ff865f7a05f0bf" providerId="LiveId" clId="{49EB3CF8-42E1-4357-8E53-4D28BB7D8B33}" dt="2023-04-28T23:53:26.754" v="32" actId="1076"/>
          <ac:picMkLst>
            <pc:docMk/>
            <pc:sldMk cId="2625518621" sldId="337"/>
            <ac:picMk id="3" creationId="{695C4D1F-D6CA-ED98-33FA-51BD0A977425}"/>
          </ac:picMkLst>
        </pc:picChg>
        <pc:picChg chg="mod">
          <ac:chgData name="Vasanth Swaminathan" userId="d9ff865f7a05f0bf" providerId="LiveId" clId="{49EB3CF8-42E1-4357-8E53-4D28BB7D8B33}" dt="2023-04-28T23:53:43.490" v="40" actId="1076"/>
          <ac:picMkLst>
            <pc:docMk/>
            <pc:sldMk cId="2625518621" sldId="337"/>
            <ac:picMk id="4" creationId="{C1DEC233-6C3D-B146-93A4-D4AF3E8DAEEF}"/>
          </ac:picMkLst>
        </pc:picChg>
        <pc:picChg chg="add mod">
          <ac:chgData name="Vasanth Swaminathan" userId="d9ff865f7a05f0bf" providerId="LiveId" clId="{49EB3CF8-42E1-4357-8E53-4D28BB7D8B33}" dt="2023-04-28T23:53:17.441" v="28" actId="1076"/>
          <ac:picMkLst>
            <pc:docMk/>
            <pc:sldMk cId="2625518621" sldId="337"/>
            <ac:picMk id="7" creationId="{D86A510F-F225-99E6-4CEF-FE13EAA9C062}"/>
          </ac:picMkLst>
        </pc:picChg>
        <pc:picChg chg="mod">
          <ac:chgData name="Vasanth Swaminathan" userId="d9ff865f7a05f0bf" providerId="LiveId" clId="{49EB3CF8-42E1-4357-8E53-4D28BB7D8B33}" dt="2023-04-28T23:53:01.234" v="20" actId="14100"/>
          <ac:picMkLst>
            <pc:docMk/>
            <pc:sldMk cId="2625518621" sldId="337"/>
            <ac:picMk id="12" creationId="{C3EFBA7A-E263-59AC-4030-9BE051E1281F}"/>
          </ac:picMkLst>
        </pc:picChg>
      </pc:sldChg>
      <pc:sldChg chg="del">
        <pc:chgData name="Vasanth Swaminathan" userId="d9ff865f7a05f0bf" providerId="LiveId" clId="{49EB3CF8-42E1-4357-8E53-4D28BB7D8B33}" dt="2023-04-28T23:54:05.799" v="49" actId="47"/>
        <pc:sldMkLst>
          <pc:docMk/>
          <pc:sldMk cId="2563072075" sldId="338"/>
        </pc:sldMkLst>
      </pc:sldChg>
      <pc:sldChg chg="del">
        <pc:chgData name="Vasanth Swaminathan" userId="d9ff865f7a05f0bf" providerId="LiveId" clId="{49EB3CF8-42E1-4357-8E53-4D28BB7D8B33}" dt="2023-04-29T06:10:26.951" v="1763" actId="47"/>
        <pc:sldMkLst>
          <pc:docMk/>
          <pc:sldMk cId="131416137" sldId="339"/>
        </pc:sldMkLst>
      </pc:sldChg>
      <pc:sldChg chg="addSp delSp modSp mod">
        <pc:chgData name="Vasanth Swaminathan" userId="d9ff865f7a05f0bf" providerId="LiveId" clId="{49EB3CF8-42E1-4357-8E53-4D28BB7D8B33}" dt="2023-04-28T23:50:54.066" v="8" actId="1076"/>
        <pc:sldMkLst>
          <pc:docMk/>
          <pc:sldMk cId="763064102" sldId="340"/>
        </pc:sldMkLst>
        <pc:picChg chg="del">
          <ac:chgData name="Vasanth Swaminathan" userId="d9ff865f7a05f0bf" providerId="LiveId" clId="{49EB3CF8-42E1-4357-8E53-4D28BB7D8B33}" dt="2023-04-28T23:50:49.642" v="7" actId="478"/>
          <ac:picMkLst>
            <pc:docMk/>
            <pc:sldMk cId="763064102" sldId="340"/>
            <ac:picMk id="3" creationId="{5EB7096A-294A-3F03-2C7C-060D1F88D7D2}"/>
          </ac:picMkLst>
        </pc:picChg>
        <pc:picChg chg="add mod ord">
          <ac:chgData name="Vasanth Swaminathan" userId="d9ff865f7a05f0bf" providerId="LiveId" clId="{49EB3CF8-42E1-4357-8E53-4D28BB7D8B33}" dt="2023-04-28T23:50:54.066" v="8" actId="1076"/>
          <ac:picMkLst>
            <pc:docMk/>
            <pc:sldMk cId="763064102" sldId="340"/>
            <ac:picMk id="5" creationId="{0E65633B-056C-D652-8268-F1635F44F9CD}"/>
          </ac:picMkLst>
        </pc:picChg>
      </pc:sldChg>
      <pc:sldChg chg="del ord">
        <pc:chgData name="Vasanth Swaminathan" userId="d9ff865f7a05f0bf" providerId="LiveId" clId="{49EB3CF8-42E1-4357-8E53-4D28BB7D8B33}" dt="2023-04-29T07:05:39.060" v="4885" actId="47"/>
        <pc:sldMkLst>
          <pc:docMk/>
          <pc:sldMk cId="2579850804" sldId="341"/>
        </pc:sldMkLst>
      </pc:sldChg>
      <pc:sldChg chg="addSp modSp add mod">
        <pc:chgData name="Vasanth Swaminathan" userId="d9ff865f7a05f0bf" providerId="LiveId" clId="{49EB3CF8-42E1-4357-8E53-4D28BB7D8B33}" dt="2023-04-29T06:58:05.712" v="4402" actId="20577"/>
        <pc:sldMkLst>
          <pc:docMk/>
          <pc:sldMk cId="1635512339" sldId="342"/>
        </pc:sldMkLst>
        <pc:spChg chg="mod">
          <ac:chgData name="Vasanth Swaminathan" userId="d9ff865f7a05f0bf" providerId="LiveId" clId="{49EB3CF8-42E1-4357-8E53-4D28BB7D8B33}" dt="2023-04-29T06:34:51.620" v="3292" actId="20577"/>
          <ac:spMkLst>
            <pc:docMk/>
            <pc:sldMk cId="1635512339" sldId="342"/>
            <ac:spMk id="2" creationId="{5A079B7F-7957-B992-25C9-35C7280C106E}"/>
          </ac:spMkLst>
        </pc:spChg>
        <pc:spChg chg="mod">
          <ac:chgData name="Vasanth Swaminathan" userId="d9ff865f7a05f0bf" providerId="LiveId" clId="{49EB3CF8-42E1-4357-8E53-4D28BB7D8B33}" dt="2023-04-29T06:58:05.712" v="4402" actId="20577"/>
          <ac:spMkLst>
            <pc:docMk/>
            <pc:sldMk cId="1635512339" sldId="342"/>
            <ac:spMk id="4" creationId="{4886D87D-044E-29F3-7946-7CDF69F1187A}"/>
          </ac:spMkLst>
        </pc:spChg>
        <pc:graphicFrameChg chg="mod modGraphic">
          <ac:chgData name="Vasanth Swaminathan" userId="d9ff865f7a05f0bf" providerId="LiveId" clId="{49EB3CF8-42E1-4357-8E53-4D28BB7D8B33}" dt="2023-04-29T06:55:59.039" v="4059" actId="1076"/>
          <ac:graphicFrameMkLst>
            <pc:docMk/>
            <pc:sldMk cId="1635512339" sldId="342"/>
            <ac:graphicFrameMk id="3" creationId="{7FADFEB9-4CBE-10FD-E910-E75F78CD4C4D}"/>
          </ac:graphicFrameMkLst>
        </pc:graphicFrameChg>
        <pc:picChg chg="add mod">
          <ac:chgData name="Vasanth Swaminathan" userId="d9ff865f7a05f0bf" providerId="LiveId" clId="{49EB3CF8-42E1-4357-8E53-4D28BB7D8B33}" dt="2023-04-29T06:49:33.452" v="3440" actId="1076"/>
          <ac:picMkLst>
            <pc:docMk/>
            <pc:sldMk cId="1635512339" sldId="342"/>
            <ac:picMk id="5" creationId="{E6D0FC39-43AA-F430-ECD9-4FB03ACF94B4}"/>
          </ac:picMkLst>
        </pc:picChg>
        <pc:picChg chg="add mod">
          <ac:chgData name="Vasanth Swaminathan" userId="d9ff865f7a05f0bf" providerId="LiveId" clId="{49EB3CF8-42E1-4357-8E53-4D28BB7D8B33}" dt="2023-04-29T06:56:03.536" v="4060" actId="14100"/>
          <ac:picMkLst>
            <pc:docMk/>
            <pc:sldMk cId="1635512339" sldId="342"/>
            <ac:picMk id="6" creationId="{9C5A5C93-3A72-647E-ED58-0B436B19D291}"/>
          </ac:picMkLst>
        </pc:picChg>
        <pc:cxnChg chg="add mod">
          <ac:chgData name="Vasanth Swaminathan" userId="d9ff865f7a05f0bf" providerId="LiveId" clId="{49EB3CF8-42E1-4357-8E53-4D28BB7D8B33}" dt="2023-04-29T06:56:06.319" v="4061" actId="14100"/>
          <ac:cxnSpMkLst>
            <pc:docMk/>
            <pc:sldMk cId="1635512339" sldId="342"/>
            <ac:cxnSpMk id="8" creationId="{8AAC2A3D-E60C-D575-F701-F8A5805C394E}"/>
          </ac:cxnSpMkLst>
        </pc:cxnChg>
        <pc:cxnChg chg="add mod">
          <ac:chgData name="Vasanth Swaminathan" userId="d9ff865f7a05f0bf" providerId="LiveId" clId="{49EB3CF8-42E1-4357-8E53-4D28BB7D8B33}" dt="2023-04-29T06:56:08.904" v="4062" actId="14100"/>
          <ac:cxnSpMkLst>
            <pc:docMk/>
            <pc:sldMk cId="1635512339" sldId="342"/>
            <ac:cxnSpMk id="9" creationId="{D812BC13-ABDC-95EE-365A-AB69B8AF82C3}"/>
          </ac:cxnSpMkLst>
        </pc:cxnChg>
      </pc:sldChg>
      <pc:sldMasterChg chg="delSldLayout">
        <pc:chgData name="Vasanth Swaminathan" userId="d9ff865f7a05f0bf" providerId="LiveId" clId="{49EB3CF8-42E1-4357-8E53-4D28BB7D8B33}" dt="2023-04-29T07:05:39.060" v="4885" actId="47"/>
        <pc:sldMasterMkLst>
          <pc:docMk/>
          <pc:sldMasterMk cId="0" sldId="2147483682"/>
        </pc:sldMasterMkLst>
        <pc:sldLayoutChg chg="del">
          <pc:chgData name="Vasanth Swaminathan" userId="d9ff865f7a05f0bf" providerId="LiveId" clId="{49EB3CF8-42E1-4357-8E53-4D28BB7D8B33}" dt="2023-04-29T07:05:39.060" v="4885" actId="47"/>
          <pc:sldLayoutMkLst>
            <pc:docMk/>
            <pc:sldMasterMk cId="0" sldId="2147483682"/>
            <pc:sldLayoutMk cId="0" sldId="2147483649"/>
          </pc:sldLayoutMkLst>
        </pc:sldLayoutChg>
        <pc:sldLayoutChg chg="del">
          <pc:chgData name="Vasanth Swaminathan" userId="d9ff865f7a05f0bf" providerId="LiveId" clId="{49EB3CF8-42E1-4357-8E53-4D28BB7D8B33}" dt="2023-04-29T07:05:39.060" v="4885" actId="47"/>
          <pc:sldLayoutMkLst>
            <pc:docMk/>
            <pc:sldMasterMk cId="0" sldId="2147483682"/>
            <pc:sldLayoutMk cId="0" sldId="2147483664"/>
          </pc:sldLayoutMkLst>
        </pc:sldLayoutChg>
        <pc:sldLayoutChg chg="del">
          <pc:chgData name="Vasanth Swaminathan" userId="d9ff865f7a05f0bf" providerId="LiveId" clId="{49EB3CF8-42E1-4357-8E53-4D28BB7D8B33}" dt="2023-04-29T07:05:39.060" v="4885" actId="47"/>
          <pc:sldLayoutMkLst>
            <pc:docMk/>
            <pc:sldMasterMk cId="0" sldId="2147483682"/>
            <pc:sldLayoutMk cId="0" sldId="2147483671"/>
          </pc:sldLayoutMkLst>
        </pc:sldLayoutChg>
      </pc:sldMasterChg>
    </pc:docChg>
  </pc:docChgLst>
  <pc:docChgLst>
    <pc:chgData name="Ramanathan S" userId="e43e3c11d091d8ee" providerId="Windows Live" clId="Web-{F2FA2AD8-EF8B-4DC8-9381-C3C2F04EA131}"/>
    <pc:docChg chg="modSld">
      <pc:chgData name="Ramanathan S" userId="e43e3c11d091d8ee" providerId="Windows Live" clId="Web-{F2FA2AD8-EF8B-4DC8-9381-C3C2F04EA131}" dt="2023-02-27T14:01:26.423" v="32" actId="1076"/>
      <pc:docMkLst>
        <pc:docMk/>
      </pc:docMkLst>
      <pc:sldChg chg="modSp">
        <pc:chgData name="Ramanathan S" userId="e43e3c11d091d8ee" providerId="Windows Live" clId="Web-{F2FA2AD8-EF8B-4DC8-9381-C3C2F04EA131}" dt="2023-02-27T13:59:20.935" v="1" actId="1076"/>
        <pc:sldMkLst>
          <pc:docMk/>
          <pc:sldMk cId="0" sldId="256"/>
        </pc:sldMkLst>
        <pc:spChg chg="mod">
          <ac:chgData name="Ramanathan S" userId="e43e3c11d091d8ee" providerId="Windows Live" clId="Web-{F2FA2AD8-EF8B-4DC8-9381-C3C2F04EA131}" dt="2023-02-27T13:59:20.935" v="1" actId="1076"/>
          <ac:spMkLst>
            <pc:docMk/>
            <pc:sldMk cId="0" sldId="256"/>
            <ac:spMk id="2492" creationId="{00000000-0000-0000-0000-000000000000}"/>
          </ac:spMkLst>
        </pc:spChg>
      </pc:sldChg>
      <pc:sldChg chg="modSp">
        <pc:chgData name="Ramanathan S" userId="e43e3c11d091d8ee" providerId="Windows Live" clId="Web-{F2FA2AD8-EF8B-4DC8-9381-C3C2F04EA131}" dt="2023-02-27T14:01:26.423" v="32" actId="1076"/>
        <pc:sldMkLst>
          <pc:docMk/>
          <pc:sldMk cId="3971113358" sldId="313"/>
        </pc:sldMkLst>
        <pc:spChg chg="mod">
          <ac:chgData name="Ramanathan S" userId="e43e3c11d091d8ee" providerId="Windows Live" clId="Web-{F2FA2AD8-EF8B-4DC8-9381-C3C2F04EA131}" dt="2023-02-27T14:01:08.032" v="25" actId="1076"/>
          <ac:spMkLst>
            <pc:docMk/>
            <pc:sldMk cId="3971113358" sldId="313"/>
            <ac:spMk id="141" creationId="{B64AFEEE-554D-BE79-DB27-3C9002EA1769}"/>
          </ac:spMkLst>
        </pc:spChg>
        <pc:spChg chg="mod">
          <ac:chgData name="Ramanathan S" userId="e43e3c11d091d8ee" providerId="Windows Live" clId="Web-{F2FA2AD8-EF8B-4DC8-9381-C3C2F04EA131}" dt="2023-02-27T14:01:08.047" v="28" actId="1076"/>
          <ac:spMkLst>
            <pc:docMk/>
            <pc:sldMk cId="3971113358" sldId="313"/>
            <ac:spMk id="142" creationId="{791C1225-73A9-9B27-9504-A90FDAEDC265}"/>
          </ac:spMkLst>
        </pc:spChg>
        <pc:spChg chg="mod">
          <ac:chgData name="Ramanathan S" userId="e43e3c11d091d8ee" providerId="Windows Live" clId="Web-{F2FA2AD8-EF8B-4DC8-9381-C3C2F04EA131}" dt="2023-02-27T14:00:12.358" v="9" actId="688"/>
          <ac:spMkLst>
            <pc:docMk/>
            <pc:sldMk cId="3971113358" sldId="313"/>
            <ac:spMk id="143" creationId="{72CC70DF-3A5F-22CD-5680-C0540384DA84}"/>
          </ac:spMkLst>
        </pc:spChg>
        <pc:spChg chg="mod">
          <ac:chgData name="Ramanathan S" userId="e43e3c11d091d8ee" providerId="Windows Live" clId="Web-{F2FA2AD8-EF8B-4DC8-9381-C3C2F04EA131}" dt="2023-02-27T14:00:06.124" v="6" actId="688"/>
          <ac:spMkLst>
            <pc:docMk/>
            <pc:sldMk cId="3971113358" sldId="313"/>
            <ac:spMk id="144" creationId="{4E9E7CD7-789B-63C1-2015-6E1B03941A5D}"/>
          </ac:spMkLst>
        </pc:spChg>
        <pc:spChg chg="mod">
          <ac:chgData name="Ramanathan S" userId="e43e3c11d091d8ee" providerId="Windows Live" clId="Web-{F2FA2AD8-EF8B-4DC8-9381-C3C2F04EA131}" dt="2023-02-27T14:00:45.734" v="19" actId="1076"/>
          <ac:spMkLst>
            <pc:docMk/>
            <pc:sldMk cId="3971113358" sldId="313"/>
            <ac:spMk id="145" creationId="{FFB9CB1E-260F-CD57-CD41-F82714D7AFD9}"/>
          </ac:spMkLst>
        </pc:spChg>
        <pc:grpChg chg="mod">
          <ac:chgData name="Ramanathan S" userId="e43e3c11d091d8ee" providerId="Windows Live" clId="Web-{F2FA2AD8-EF8B-4DC8-9381-C3C2F04EA131}" dt="2023-02-27T14:01:08" v="23" actId="1076"/>
          <ac:grpSpMkLst>
            <pc:docMk/>
            <pc:sldMk cId="3971113358" sldId="313"/>
            <ac:grpSpMk id="112" creationId="{95DCDE52-60BB-2DF5-AFED-B49762D6E37B}"/>
          </ac:grpSpMkLst>
        </pc:grpChg>
        <pc:grpChg chg="mod">
          <ac:chgData name="Ramanathan S" userId="e43e3c11d091d8ee" providerId="Windows Live" clId="Web-{F2FA2AD8-EF8B-4DC8-9381-C3C2F04EA131}" dt="2023-02-27T14:01:08.016" v="24" actId="1076"/>
          <ac:grpSpMkLst>
            <pc:docMk/>
            <pc:sldMk cId="3971113358" sldId="313"/>
            <ac:grpSpMk id="115" creationId="{47381B50-4E45-2B9B-7962-069A314D8957}"/>
          </ac:grpSpMkLst>
        </pc:grpChg>
        <pc:grpChg chg="mod">
          <ac:chgData name="Ramanathan S" userId="e43e3c11d091d8ee" providerId="Windows Live" clId="Web-{F2FA2AD8-EF8B-4DC8-9381-C3C2F04EA131}" dt="2023-02-27T14:00:11.639" v="7" actId="1076"/>
          <ac:grpSpMkLst>
            <pc:docMk/>
            <pc:sldMk cId="3971113358" sldId="313"/>
            <ac:grpSpMk id="126" creationId="{21B900DA-AF87-4482-EA45-7B61091C0DD0}"/>
          </ac:grpSpMkLst>
        </pc:grpChg>
        <pc:grpChg chg="mod">
          <ac:chgData name="Ramanathan S" userId="e43e3c11d091d8ee" providerId="Windows Live" clId="Web-{F2FA2AD8-EF8B-4DC8-9381-C3C2F04EA131}" dt="2023-02-27T14:00:32.390" v="16" actId="1076"/>
          <ac:grpSpMkLst>
            <pc:docMk/>
            <pc:sldMk cId="3971113358" sldId="313"/>
            <ac:grpSpMk id="129" creationId="{0BA48218-01DF-A4A3-CA96-3FEA0E80AB39}"/>
          </ac:grpSpMkLst>
        </pc:grpChg>
        <pc:grpChg chg="mod">
          <ac:chgData name="Ramanathan S" userId="e43e3c11d091d8ee" providerId="Windows Live" clId="Web-{F2FA2AD8-EF8B-4DC8-9381-C3C2F04EA131}" dt="2023-02-27T13:59:54.717" v="3" actId="1076"/>
          <ac:grpSpMkLst>
            <pc:docMk/>
            <pc:sldMk cId="3971113358" sldId="313"/>
            <ac:grpSpMk id="134" creationId="{9221EC44-B77D-4579-73AF-E586FAF96DDA}"/>
          </ac:grpSpMkLst>
        </pc:grpChg>
        <pc:picChg chg="mod">
          <ac:chgData name="Ramanathan S" userId="e43e3c11d091d8ee" providerId="Windows Live" clId="Web-{F2FA2AD8-EF8B-4DC8-9381-C3C2F04EA131}" dt="2023-02-27T14:01:13.485" v="29" actId="1076"/>
          <ac:picMkLst>
            <pc:docMk/>
            <pc:sldMk cId="3971113358" sldId="313"/>
            <ac:picMk id="113" creationId="{2E41B397-FBE9-B4EE-E39A-F4457C1E8AE7}"/>
          </ac:picMkLst>
        </pc:picChg>
        <pc:picChg chg="mod">
          <ac:chgData name="Ramanathan S" userId="e43e3c11d091d8ee" providerId="Windows Live" clId="Web-{F2FA2AD8-EF8B-4DC8-9381-C3C2F04EA131}" dt="2023-02-27T14:01:20.720" v="30" actId="1076"/>
          <ac:picMkLst>
            <pc:docMk/>
            <pc:sldMk cId="3971113358" sldId="313"/>
            <ac:picMk id="117" creationId="{2D36F413-3FE8-1C62-E6FC-D9A06A41DC9A}"/>
          </ac:picMkLst>
        </pc:picChg>
        <pc:picChg chg="mod">
          <ac:chgData name="Ramanathan S" userId="e43e3c11d091d8ee" providerId="Windows Live" clId="Web-{F2FA2AD8-EF8B-4DC8-9381-C3C2F04EA131}" dt="2023-02-27T14:01:26.423" v="32" actId="1076"/>
          <ac:picMkLst>
            <pc:docMk/>
            <pc:sldMk cId="3971113358" sldId="313"/>
            <ac:picMk id="128" creationId="{DB943F7B-CB19-8588-29B8-23D620FDC044}"/>
          </ac:picMkLst>
        </pc:picChg>
        <pc:picChg chg="mod">
          <ac:chgData name="Ramanathan S" userId="e43e3c11d091d8ee" providerId="Windows Live" clId="Web-{F2FA2AD8-EF8B-4DC8-9381-C3C2F04EA131}" dt="2023-02-27T14:01:25.548" v="31" actId="1076"/>
          <ac:picMkLst>
            <pc:docMk/>
            <pc:sldMk cId="3971113358" sldId="313"/>
            <ac:picMk id="136" creationId="{A8963016-BFBF-7DF8-8D9B-EA38A3416331}"/>
          </ac:picMkLst>
        </pc:picChg>
        <pc:picChg chg="mod">
          <ac:chgData name="Ramanathan S" userId="e43e3c11d091d8ee" providerId="Windows Live" clId="Web-{F2FA2AD8-EF8B-4DC8-9381-C3C2F04EA131}" dt="2023-02-27T14:00:32.390" v="17" actId="1076"/>
          <ac:picMkLst>
            <pc:docMk/>
            <pc:sldMk cId="3971113358" sldId="313"/>
            <ac:picMk id="138" creationId="{750647A8-0A14-8724-7640-65C49E88ECC8}"/>
          </ac:picMkLst>
        </pc:picChg>
        <pc:picChg chg="mod">
          <ac:chgData name="Ramanathan S" userId="e43e3c11d091d8ee" providerId="Windows Live" clId="Web-{F2FA2AD8-EF8B-4DC8-9381-C3C2F04EA131}" dt="2023-02-27T14:00:11.655" v="8" actId="1076"/>
          <ac:picMkLst>
            <pc:docMk/>
            <pc:sldMk cId="3971113358" sldId="313"/>
            <ac:picMk id="139" creationId="{7921F3A8-2E6F-20CB-3C45-E7A9BAEF98F0}"/>
          </ac:picMkLst>
        </pc:picChg>
        <pc:picChg chg="mod">
          <ac:chgData name="Ramanathan S" userId="e43e3c11d091d8ee" providerId="Windows Live" clId="Web-{F2FA2AD8-EF8B-4DC8-9381-C3C2F04EA131}" dt="2023-02-27T13:59:54.717" v="4" actId="1076"/>
          <ac:picMkLst>
            <pc:docMk/>
            <pc:sldMk cId="3971113358" sldId="313"/>
            <ac:picMk id="140" creationId="{144DB87B-7790-D121-195A-4BA967E3DBA8}"/>
          </ac:picMkLst>
        </pc:picChg>
        <pc:picChg chg="mod">
          <ac:chgData name="Ramanathan S" userId="e43e3c11d091d8ee" providerId="Windows Live" clId="Web-{F2FA2AD8-EF8B-4DC8-9381-C3C2F04EA131}" dt="2023-02-27T14:01:08.032" v="26" actId="1076"/>
          <ac:picMkLst>
            <pc:docMk/>
            <pc:sldMk cId="3971113358" sldId="313"/>
            <ac:picMk id="146" creationId="{2C1EB4BF-38E2-EFF0-3466-D3FF68938374}"/>
          </ac:picMkLst>
        </pc:picChg>
        <pc:picChg chg="mod">
          <ac:chgData name="Ramanathan S" userId="e43e3c11d091d8ee" providerId="Windows Live" clId="Web-{F2FA2AD8-EF8B-4DC8-9381-C3C2F04EA131}" dt="2023-02-27T14:01:08.047" v="27" actId="1076"/>
          <ac:picMkLst>
            <pc:docMk/>
            <pc:sldMk cId="3971113358" sldId="313"/>
            <ac:picMk id="147" creationId="{83B26F97-9EFC-6E3D-174C-BA155F4A30CB}"/>
          </ac:picMkLst>
        </pc:picChg>
      </pc:sldChg>
    </pc:docChg>
  </pc:docChgLst>
  <pc:docChgLst>
    <pc:chgData name="Vasanth Swaminathan" userId="d9ff865f7a05f0bf" providerId="LiveId" clId="{95FA9D1E-E3FB-406D-93B2-842C9C9DC1B5}"/>
    <pc:docChg chg="undo custSel addSld delSld modSld sldOrd delMainMaster">
      <pc:chgData name="Vasanth Swaminathan" userId="d9ff865f7a05f0bf" providerId="LiveId" clId="{95FA9D1E-E3FB-406D-93B2-842C9C9DC1B5}" dt="2023-02-28T10:14:15.437" v="7616" actId="20577"/>
      <pc:docMkLst>
        <pc:docMk/>
      </pc:docMkLst>
      <pc:sldChg chg="modSp mod">
        <pc:chgData name="Vasanth Swaminathan" userId="d9ff865f7a05f0bf" providerId="LiveId" clId="{95FA9D1E-E3FB-406D-93B2-842C9C9DC1B5}" dt="2023-02-26T06:31:43.336" v="111" actId="20577"/>
        <pc:sldMkLst>
          <pc:docMk/>
          <pc:sldMk cId="0" sldId="256"/>
        </pc:sldMkLst>
        <pc:spChg chg="mod">
          <ac:chgData name="Vasanth Swaminathan" userId="d9ff865f7a05f0bf" providerId="LiveId" clId="{95FA9D1E-E3FB-406D-93B2-842C9C9DC1B5}" dt="2023-02-26T06:31:32.674" v="76" actId="404"/>
          <ac:spMkLst>
            <pc:docMk/>
            <pc:sldMk cId="0" sldId="256"/>
            <ac:spMk id="2493" creationId="{00000000-0000-0000-0000-000000000000}"/>
          </ac:spMkLst>
        </pc:spChg>
        <pc:spChg chg="mod">
          <ac:chgData name="Vasanth Swaminathan" userId="d9ff865f7a05f0bf" providerId="LiveId" clId="{95FA9D1E-E3FB-406D-93B2-842C9C9DC1B5}" dt="2023-02-26T06:31:43.336" v="111" actId="20577"/>
          <ac:spMkLst>
            <pc:docMk/>
            <pc:sldMk cId="0" sldId="256"/>
            <ac:spMk id="2494" creationId="{00000000-0000-0000-0000-000000000000}"/>
          </ac:spMkLst>
        </pc:spChg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57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58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59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60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61"/>
        </pc:sldMkLst>
      </pc:sldChg>
      <pc:sldChg chg="modSp del mod modClrScheme chgLayout">
        <pc:chgData name="Vasanth Swaminathan" userId="d9ff865f7a05f0bf" providerId="LiveId" clId="{95FA9D1E-E3FB-406D-93B2-842C9C9DC1B5}" dt="2023-02-28T06:15:37.221" v="4187" actId="47"/>
        <pc:sldMkLst>
          <pc:docMk/>
          <pc:sldMk cId="0" sldId="262"/>
        </pc:sldMkLst>
        <pc:spChg chg="mod ord">
          <ac:chgData name="Vasanth Swaminathan" userId="d9ff865f7a05f0bf" providerId="LiveId" clId="{95FA9D1E-E3FB-406D-93B2-842C9C9DC1B5}" dt="2023-02-26T06:30:05.978" v="0" actId="700"/>
          <ac:spMkLst>
            <pc:docMk/>
            <pc:sldMk cId="0" sldId="262"/>
            <ac:spMk id="3345" creationId="{00000000-0000-0000-0000-000000000000}"/>
          </ac:spMkLst>
        </pc:spChg>
        <pc:spChg chg="mod ord">
          <ac:chgData name="Vasanth Swaminathan" userId="d9ff865f7a05f0bf" providerId="LiveId" clId="{95FA9D1E-E3FB-406D-93B2-842C9C9DC1B5}" dt="2023-02-26T06:30:05.978" v="0" actId="700"/>
          <ac:spMkLst>
            <pc:docMk/>
            <pc:sldMk cId="0" sldId="262"/>
            <ac:spMk id="3346" creationId="{00000000-0000-0000-0000-000000000000}"/>
          </ac:spMkLst>
        </pc:spChg>
        <pc:spChg chg="mod ord">
          <ac:chgData name="Vasanth Swaminathan" userId="d9ff865f7a05f0bf" providerId="LiveId" clId="{95FA9D1E-E3FB-406D-93B2-842C9C9DC1B5}" dt="2023-02-26T06:30:05.978" v="0" actId="700"/>
          <ac:spMkLst>
            <pc:docMk/>
            <pc:sldMk cId="0" sldId="262"/>
            <ac:spMk id="3347" creationId="{00000000-0000-0000-0000-000000000000}"/>
          </ac:spMkLst>
        </pc:spChg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63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64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65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66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67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68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69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0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1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2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3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4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5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6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7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8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79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0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1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2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3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4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5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6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7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8"/>
        </pc:sldMkLst>
      </pc:sldChg>
      <pc:sldChg chg="del">
        <pc:chgData name="Vasanth Swaminathan" userId="d9ff865f7a05f0bf" providerId="LiveId" clId="{95FA9D1E-E3FB-406D-93B2-842C9C9DC1B5}" dt="2023-02-28T06:15:37.221" v="4187" actId="47"/>
        <pc:sldMkLst>
          <pc:docMk/>
          <pc:sldMk cId="0" sldId="289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291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292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293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294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295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296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297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298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299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0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1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2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3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4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5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6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7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8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09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10"/>
        </pc:sldMkLst>
      </pc:sldChg>
      <pc:sldChg chg="del">
        <pc:chgData name="Vasanth Swaminathan" userId="d9ff865f7a05f0bf" providerId="LiveId" clId="{95FA9D1E-E3FB-406D-93B2-842C9C9DC1B5}" dt="2023-02-28T06:15:50.049" v="4188" actId="47"/>
        <pc:sldMkLst>
          <pc:docMk/>
          <pc:sldMk cId="0" sldId="311"/>
        </pc:sldMkLst>
      </pc:sldChg>
      <pc:sldChg chg="addSp delSp modSp new mod modClrScheme chgLayout">
        <pc:chgData name="Vasanth Swaminathan" userId="d9ff865f7a05f0bf" providerId="LiveId" clId="{95FA9D1E-E3FB-406D-93B2-842C9C9DC1B5}" dt="2023-02-28T10:13:47.820" v="7604" actId="115"/>
        <pc:sldMkLst>
          <pc:docMk/>
          <pc:sldMk cId="3587720868" sldId="312"/>
        </pc:sldMkLst>
        <pc:spChg chg="del mod ord">
          <ac:chgData name="Vasanth Swaminathan" userId="d9ff865f7a05f0bf" providerId="LiveId" clId="{95FA9D1E-E3FB-406D-93B2-842C9C9DC1B5}" dt="2023-02-26T06:33:30.488" v="113" actId="700"/>
          <ac:spMkLst>
            <pc:docMk/>
            <pc:sldMk cId="3587720868" sldId="312"/>
            <ac:spMk id="2" creationId="{A9A48B44-9C52-A4E7-9559-9B2C354A403C}"/>
          </ac:spMkLst>
        </pc:spChg>
        <pc:spChg chg="mod">
          <ac:chgData name="Vasanth Swaminathan" userId="d9ff865f7a05f0bf" providerId="LiveId" clId="{95FA9D1E-E3FB-406D-93B2-842C9C9DC1B5}" dt="2023-02-28T10:11:29.037" v="7556" actId="20577"/>
          <ac:spMkLst>
            <pc:docMk/>
            <pc:sldMk cId="3587720868" sldId="312"/>
            <ac:spMk id="2" creationId="{DD8134B1-0708-C050-0C48-61DD3FF4F997}"/>
          </ac:spMkLst>
        </pc:spChg>
        <pc:spChg chg="del">
          <ac:chgData name="Vasanth Swaminathan" userId="d9ff865f7a05f0bf" providerId="LiveId" clId="{95FA9D1E-E3FB-406D-93B2-842C9C9DC1B5}" dt="2023-02-26T06:33:30.488" v="113" actId="700"/>
          <ac:spMkLst>
            <pc:docMk/>
            <pc:sldMk cId="3587720868" sldId="312"/>
            <ac:spMk id="3" creationId="{33E1C9B8-0554-4EAE-36CD-089CC011D6AB}"/>
          </ac:spMkLst>
        </pc:spChg>
        <pc:spChg chg="del mod ord">
          <ac:chgData name="Vasanth Swaminathan" userId="d9ff865f7a05f0bf" providerId="LiveId" clId="{95FA9D1E-E3FB-406D-93B2-842C9C9DC1B5}" dt="2023-02-26T06:33:30.488" v="113" actId="700"/>
          <ac:spMkLst>
            <pc:docMk/>
            <pc:sldMk cId="3587720868" sldId="312"/>
            <ac:spMk id="4" creationId="{89D06B4C-5BFC-08F4-9C7E-671DADC9B068}"/>
          </ac:spMkLst>
        </pc:spChg>
        <pc:spChg chg="add mod ord">
          <ac:chgData name="Vasanth Swaminathan" userId="d9ff865f7a05f0bf" providerId="LiveId" clId="{95FA9D1E-E3FB-406D-93B2-842C9C9DC1B5}" dt="2023-02-28T10:02:58.673" v="7385" actId="20577"/>
          <ac:spMkLst>
            <pc:docMk/>
            <pc:sldMk cId="3587720868" sldId="312"/>
            <ac:spMk id="5" creationId="{9F19EE2B-9A32-E574-AD24-6173D8AD3778}"/>
          </ac:spMkLst>
        </pc:spChg>
        <pc:spChg chg="add mod ord">
          <ac:chgData name="Vasanth Swaminathan" userId="d9ff865f7a05f0bf" providerId="LiveId" clId="{95FA9D1E-E3FB-406D-93B2-842C9C9DC1B5}" dt="2023-02-26T06:33:50.441" v="159" actId="20577"/>
          <ac:spMkLst>
            <pc:docMk/>
            <pc:sldMk cId="3587720868" sldId="312"/>
            <ac:spMk id="6" creationId="{D1E9025B-F463-8E6D-2ECA-711753614568}"/>
          </ac:spMkLst>
        </pc:spChg>
        <pc:spChg chg="mod">
          <ac:chgData name="Vasanth Swaminathan" userId="d9ff865f7a05f0bf" providerId="LiveId" clId="{95FA9D1E-E3FB-406D-93B2-842C9C9DC1B5}" dt="2023-02-28T10:11:38.061" v="7568" actId="115"/>
          <ac:spMkLst>
            <pc:docMk/>
            <pc:sldMk cId="3587720868" sldId="312"/>
            <ac:spMk id="8" creationId="{BB74F9AA-241E-1350-FCD3-EC210D2114A2}"/>
          </ac:spMkLst>
        </pc:spChg>
        <pc:spChg chg="add mod">
          <ac:chgData name="Vasanth Swaminathan" userId="d9ff865f7a05f0bf" providerId="LiveId" clId="{95FA9D1E-E3FB-406D-93B2-842C9C9DC1B5}" dt="2023-02-28T10:02:05.941" v="7368" actId="20577"/>
          <ac:spMkLst>
            <pc:docMk/>
            <pc:sldMk cId="3587720868" sldId="312"/>
            <ac:spMk id="9" creationId="{D0EF6842-1A14-F0DE-888A-B70699375D9D}"/>
          </ac:spMkLst>
        </pc:spChg>
        <pc:spChg chg="mod">
          <ac:chgData name="Vasanth Swaminathan" userId="d9ff865f7a05f0bf" providerId="LiveId" clId="{95FA9D1E-E3FB-406D-93B2-842C9C9DC1B5}" dt="2023-02-28T10:13:47.820" v="7604" actId="115"/>
          <ac:spMkLst>
            <pc:docMk/>
            <pc:sldMk cId="3587720868" sldId="312"/>
            <ac:spMk id="10" creationId="{271EB751-CA34-DBB7-E1D7-B901E7EB0ABE}"/>
          </ac:spMkLst>
        </pc:spChg>
        <pc:spChg chg="mod">
          <ac:chgData name="Vasanth Swaminathan" userId="d9ff865f7a05f0bf" providerId="LiveId" clId="{95FA9D1E-E3FB-406D-93B2-842C9C9DC1B5}" dt="2023-02-28T10:13:42.171" v="7602" actId="115"/>
          <ac:spMkLst>
            <pc:docMk/>
            <pc:sldMk cId="3587720868" sldId="312"/>
            <ac:spMk id="11" creationId="{DC7F5CEC-75F9-FCE9-E6E2-0C5E7DFBE3AD}"/>
          </ac:spMkLst>
        </pc:spChg>
        <pc:picChg chg="add mod">
          <ac:chgData name="Vasanth Swaminathan" userId="d9ff865f7a05f0bf" providerId="LiveId" clId="{95FA9D1E-E3FB-406D-93B2-842C9C9DC1B5}" dt="2023-02-26T06:34:06.727" v="163" actId="1076"/>
          <ac:picMkLst>
            <pc:docMk/>
            <pc:sldMk cId="3587720868" sldId="312"/>
            <ac:picMk id="7" creationId="{D3CAB116-177A-5049-5800-3A6BC4A78D30}"/>
          </ac:picMkLst>
        </pc:picChg>
        <pc:picChg chg="add del mod">
          <ac:chgData name="Vasanth Swaminathan" userId="d9ff865f7a05f0bf" providerId="LiveId" clId="{95FA9D1E-E3FB-406D-93B2-842C9C9DC1B5}" dt="2023-02-26T06:39:40.448" v="192"/>
          <ac:picMkLst>
            <pc:docMk/>
            <pc:sldMk cId="3587720868" sldId="312"/>
            <ac:picMk id="8" creationId="{CCE78714-3283-A4D0-1DEC-5797B95C7A54}"/>
          </ac:picMkLst>
        </pc:picChg>
      </pc:sldChg>
      <pc:sldChg chg="addSp delSp modSp new mod">
        <pc:chgData name="Vasanth Swaminathan" userId="d9ff865f7a05f0bf" providerId="LiveId" clId="{95FA9D1E-E3FB-406D-93B2-842C9C9DC1B5}" dt="2023-02-28T09:49:44.982" v="6454" actId="20577"/>
        <pc:sldMkLst>
          <pc:docMk/>
          <pc:sldMk cId="3971113358" sldId="313"/>
        </pc:sldMkLst>
        <pc:spChg chg="mod">
          <ac:chgData name="Vasanth Swaminathan" userId="d9ff865f7a05f0bf" providerId="LiveId" clId="{95FA9D1E-E3FB-406D-93B2-842C9C9DC1B5}" dt="2023-02-28T09:49:44.982" v="6454" actId="20577"/>
          <ac:spMkLst>
            <pc:docMk/>
            <pc:sldMk cId="3971113358" sldId="313"/>
            <ac:spMk id="2" creationId="{5A079B7F-7957-B992-25C9-35C7280C106E}"/>
          </ac:spMkLst>
        </pc:spChg>
        <pc:spChg chg="del">
          <ac:chgData name="Vasanth Swaminathan" userId="d9ff865f7a05f0bf" providerId="LiveId" clId="{95FA9D1E-E3FB-406D-93B2-842C9C9DC1B5}" dt="2023-02-26T06:36:17.461" v="190" actId="478"/>
          <ac:spMkLst>
            <pc:docMk/>
            <pc:sldMk cId="3971113358" sldId="313"/>
            <ac:spMk id="3" creationId="{F2B61662-C8A1-4753-5557-0B835A04C0E1}"/>
          </ac:spMkLst>
        </pc:spChg>
        <pc:spChg chg="mod">
          <ac:chgData name="Vasanth Swaminathan" userId="d9ff865f7a05f0bf" providerId="LiveId" clId="{95FA9D1E-E3FB-406D-93B2-842C9C9DC1B5}" dt="2023-02-26T06:40:05.771" v="204"/>
          <ac:spMkLst>
            <pc:docMk/>
            <pc:sldMk cId="3971113358" sldId="313"/>
            <ac:spMk id="6" creationId="{DC4C821E-8B27-562A-A63B-8EC1A1C874C8}"/>
          </ac:spMkLst>
        </pc:spChg>
        <pc:spChg chg="mod">
          <ac:chgData name="Vasanth Swaminathan" userId="d9ff865f7a05f0bf" providerId="LiveId" clId="{95FA9D1E-E3FB-406D-93B2-842C9C9DC1B5}" dt="2023-02-26T06:40:05.771" v="204"/>
          <ac:spMkLst>
            <pc:docMk/>
            <pc:sldMk cId="3971113358" sldId="313"/>
            <ac:spMk id="8" creationId="{71C8DE32-EFE7-0F37-183C-591312E9C70B}"/>
          </ac:spMkLst>
        </pc:spChg>
        <pc:spChg chg="mod">
          <ac:chgData name="Vasanth Swaminathan" userId="d9ff865f7a05f0bf" providerId="LiveId" clId="{95FA9D1E-E3FB-406D-93B2-842C9C9DC1B5}" dt="2023-02-26T06:40:05.771" v="204"/>
          <ac:spMkLst>
            <pc:docMk/>
            <pc:sldMk cId="3971113358" sldId="313"/>
            <ac:spMk id="11" creationId="{AE088AFF-6C83-7CAA-1A26-A9B79A64D480}"/>
          </ac:spMkLst>
        </pc:spChg>
        <pc:spChg chg="mod">
          <ac:chgData name="Vasanth Swaminathan" userId="d9ff865f7a05f0bf" providerId="LiveId" clId="{95FA9D1E-E3FB-406D-93B2-842C9C9DC1B5}" dt="2023-02-26T06:40:05.771" v="204"/>
          <ac:spMkLst>
            <pc:docMk/>
            <pc:sldMk cId="3971113358" sldId="313"/>
            <ac:spMk id="19" creationId="{DDE214A1-3D0B-3A8F-E273-F327BF482F92}"/>
          </ac:spMkLst>
        </pc:spChg>
        <pc:spChg chg="mod">
          <ac:chgData name="Vasanth Swaminathan" userId="d9ff865f7a05f0bf" providerId="LiveId" clId="{95FA9D1E-E3FB-406D-93B2-842C9C9DC1B5}" dt="2023-02-26T06:40:05.771" v="204"/>
          <ac:spMkLst>
            <pc:docMk/>
            <pc:sldMk cId="3971113358" sldId="313"/>
            <ac:spMk id="22" creationId="{908F88CB-CF48-9B4F-D036-DD998C1C0AF2}"/>
          </ac:spMkLst>
        </pc:spChg>
        <pc:spChg chg="mod">
          <ac:chgData name="Vasanth Swaminathan" userId="d9ff865f7a05f0bf" providerId="LiveId" clId="{95FA9D1E-E3FB-406D-93B2-842C9C9DC1B5}" dt="2023-02-26T06:40:05.771" v="204"/>
          <ac:spMkLst>
            <pc:docMk/>
            <pc:sldMk cId="3971113358" sldId="313"/>
            <ac:spMk id="27" creationId="{46E5B416-E68C-B239-9B1A-97C9D84601D2}"/>
          </ac:spMkLst>
        </pc:spChg>
        <pc:spChg chg="add del mod">
          <ac:chgData name="Vasanth Swaminathan" userId="d9ff865f7a05f0bf" providerId="LiveId" clId="{95FA9D1E-E3FB-406D-93B2-842C9C9DC1B5}" dt="2023-02-26T06:40:15.650" v="205"/>
          <ac:spMkLst>
            <pc:docMk/>
            <pc:sldMk cId="3971113358" sldId="313"/>
            <ac:spMk id="33" creationId="{ACDCD490-70CC-C56C-5877-DD5CDEE3B3ED}"/>
          </ac:spMkLst>
        </pc:spChg>
        <pc:spChg chg="add del mod">
          <ac:chgData name="Vasanth Swaminathan" userId="d9ff865f7a05f0bf" providerId="LiveId" clId="{95FA9D1E-E3FB-406D-93B2-842C9C9DC1B5}" dt="2023-02-26T06:40:15.650" v="205"/>
          <ac:spMkLst>
            <pc:docMk/>
            <pc:sldMk cId="3971113358" sldId="313"/>
            <ac:spMk id="34" creationId="{02690F7D-2CCC-1E62-0004-1E52CA1DA4A7}"/>
          </ac:spMkLst>
        </pc:spChg>
        <pc:spChg chg="add del mod">
          <ac:chgData name="Vasanth Swaminathan" userId="d9ff865f7a05f0bf" providerId="LiveId" clId="{95FA9D1E-E3FB-406D-93B2-842C9C9DC1B5}" dt="2023-02-26T06:40:15.650" v="205"/>
          <ac:spMkLst>
            <pc:docMk/>
            <pc:sldMk cId="3971113358" sldId="313"/>
            <ac:spMk id="35" creationId="{665DFE8D-3A6D-EEE5-BA34-899A6D9A1F67}"/>
          </ac:spMkLst>
        </pc:spChg>
        <pc:spChg chg="add del mod">
          <ac:chgData name="Vasanth Swaminathan" userId="d9ff865f7a05f0bf" providerId="LiveId" clId="{95FA9D1E-E3FB-406D-93B2-842C9C9DC1B5}" dt="2023-02-26T06:40:15.650" v="205"/>
          <ac:spMkLst>
            <pc:docMk/>
            <pc:sldMk cId="3971113358" sldId="313"/>
            <ac:spMk id="36" creationId="{8162A063-FED1-4115-87DF-6C659672E9C3}"/>
          </ac:spMkLst>
        </pc:spChg>
        <pc:spChg chg="add del mod">
          <ac:chgData name="Vasanth Swaminathan" userId="d9ff865f7a05f0bf" providerId="LiveId" clId="{95FA9D1E-E3FB-406D-93B2-842C9C9DC1B5}" dt="2023-02-26T06:40:15.650" v="205"/>
          <ac:spMkLst>
            <pc:docMk/>
            <pc:sldMk cId="3971113358" sldId="313"/>
            <ac:spMk id="37" creationId="{BE0B4AB3-6FED-8FA6-282D-3C6BC230DA01}"/>
          </ac:spMkLst>
        </pc:spChg>
        <pc:spChg chg="mod">
          <ac:chgData name="Vasanth Swaminathan" userId="d9ff865f7a05f0bf" providerId="LiveId" clId="{95FA9D1E-E3FB-406D-93B2-842C9C9DC1B5}" dt="2023-02-26T06:40:21.395" v="206"/>
          <ac:spMkLst>
            <pc:docMk/>
            <pc:sldMk cId="3971113358" sldId="313"/>
            <ac:spMk id="42" creationId="{3CADDD1F-5A0A-6003-795D-D08A03E1AF3A}"/>
          </ac:spMkLst>
        </pc:spChg>
        <pc:spChg chg="mod">
          <ac:chgData name="Vasanth Swaminathan" userId="d9ff865f7a05f0bf" providerId="LiveId" clId="{95FA9D1E-E3FB-406D-93B2-842C9C9DC1B5}" dt="2023-02-26T06:40:21.395" v="206"/>
          <ac:spMkLst>
            <pc:docMk/>
            <pc:sldMk cId="3971113358" sldId="313"/>
            <ac:spMk id="44" creationId="{8F12E937-9A2C-FED1-DA5E-BB3EE0962580}"/>
          </ac:spMkLst>
        </pc:spChg>
        <pc:spChg chg="mod">
          <ac:chgData name="Vasanth Swaminathan" userId="d9ff865f7a05f0bf" providerId="LiveId" clId="{95FA9D1E-E3FB-406D-93B2-842C9C9DC1B5}" dt="2023-02-26T06:40:21.395" v="206"/>
          <ac:spMkLst>
            <pc:docMk/>
            <pc:sldMk cId="3971113358" sldId="313"/>
            <ac:spMk id="47" creationId="{8391F4C1-89FE-B0F5-C319-53CCB33A4696}"/>
          </ac:spMkLst>
        </pc:spChg>
        <pc:spChg chg="mod">
          <ac:chgData name="Vasanth Swaminathan" userId="d9ff865f7a05f0bf" providerId="LiveId" clId="{95FA9D1E-E3FB-406D-93B2-842C9C9DC1B5}" dt="2023-02-26T06:40:21.395" v="206"/>
          <ac:spMkLst>
            <pc:docMk/>
            <pc:sldMk cId="3971113358" sldId="313"/>
            <ac:spMk id="55" creationId="{C5C2BF44-96BC-121E-BC11-F83900A924A6}"/>
          </ac:spMkLst>
        </pc:spChg>
        <pc:spChg chg="mod">
          <ac:chgData name="Vasanth Swaminathan" userId="d9ff865f7a05f0bf" providerId="LiveId" clId="{95FA9D1E-E3FB-406D-93B2-842C9C9DC1B5}" dt="2023-02-26T06:40:21.395" v="206"/>
          <ac:spMkLst>
            <pc:docMk/>
            <pc:sldMk cId="3971113358" sldId="313"/>
            <ac:spMk id="58" creationId="{A2F4989C-43BF-5601-DEA5-73D3A442A130}"/>
          </ac:spMkLst>
        </pc:spChg>
        <pc:spChg chg="mod">
          <ac:chgData name="Vasanth Swaminathan" userId="d9ff865f7a05f0bf" providerId="LiveId" clId="{95FA9D1E-E3FB-406D-93B2-842C9C9DC1B5}" dt="2023-02-26T06:40:21.395" v="206"/>
          <ac:spMkLst>
            <pc:docMk/>
            <pc:sldMk cId="3971113358" sldId="313"/>
            <ac:spMk id="63" creationId="{19C95BFD-11A7-3987-834A-17E74E30EDAB}"/>
          </ac:spMkLst>
        </pc:spChg>
        <pc:spChg chg="add del mod">
          <ac:chgData name="Vasanth Swaminathan" userId="d9ff865f7a05f0bf" providerId="LiveId" clId="{95FA9D1E-E3FB-406D-93B2-842C9C9DC1B5}" dt="2023-02-26T06:40:26.988" v="207"/>
          <ac:spMkLst>
            <pc:docMk/>
            <pc:sldMk cId="3971113358" sldId="313"/>
            <ac:spMk id="69" creationId="{CDB02D9F-CBAB-D247-C6B4-96DC3E755885}"/>
          </ac:spMkLst>
        </pc:spChg>
        <pc:spChg chg="add del mod">
          <ac:chgData name="Vasanth Swaminathan" userId="d9ff865f7a05f0bf" providerId="LiveId" clId="{95FA9D1E-E3FB-406D-93B2-842C9C9DC1B5}" dt="2023-02-26T06:40:26.988" v="207"/>
          <ac:spMkLst>
            <pc:docMk/>
            <pc:sldMk cId="3971113358" sldId="313"/>
            <ac:spMk id="70" creationId="{4FE5A644-CD17-84A8-FD1A-94E89AB9548E}"/>
          </ac:spMkLst>
        </pc:spChg>
        <pc:spChg chg="add del mod">
          <ac:chgData name="Vasanth Swaminathan" userId="d9ff865f7a05f0bf" providerId="LiveId" clId="{95FA9D1E-E3FB-406D-93B2-842C9C9DC1B5}" dt="2023-02-26T06:40:26.988" v="207"/>
          <ac:spMkLst>
            <pc:docMk/>
            <pc:sldMk cId="3971113358" sldId="313"/>
            <ac:spMk id="71" creationId="{5A8A62AA-1968-9DE8-705B-A38DDD5C0EB9}"/>
          </ac:spMkLst>
        </pc:spChg>
        <pc:spChg chg="add del mod">
          <ac:chgData name="Vasanth Swaminathan" userId="d9ff865f7a05f0bf" providerId="LiveId" clId="{95FA9D1E-E3FB-406D-93B2-842C9C9DC1B5}" dt="2023-02-26T06:40:26.988" v="207"/>
          <ac:spMkLst>
            <pc:docMk/>
            <pc:sldMk cId="3971113358" sldId="313"/>
            <ac:spMk id="72" creationId="{11CFD44C-BB9B-6A7E-77F1-5E856D470D79}"/>
          </ac:spMkLst>
        </pc:spChg>
        <pc:spChg chg="add del mod">
          <ac:chgData name="Vasanth Swaminathan" userId="d9ff865f7a05f0bf" providerId="LiveId" clId="{95FA9D1E-E3FB-406D-93B2-842C9C9DC1B5}" dt="2023-02-26T06:40:26.988" v="207"/>
          <ac:spMkLst>
            <pc:docMk/>
            <pc:sldMk cId="3971113358" sldId="313"/>
            <ac:spMk id="73" creationId="{1C26D4F3-5B8C-6397-1B07-F166D39D6998}"/>
          </ac:spMkLst>
        </pc:spChg>
        <pc:spChg chg="mod">
          <ac:chgData name="Vasanth Swaminathan" userId="d9ff865f7a05f0bf" providerId="LiveId" clId="{95FA9D1E-E3FB-406D-93B2-842C9C9DC1B5}" dt="2023-02-26T06:40:32.414" v="208"/>
          <ac:spMkLst>
            <pc:docMk/>
            <pc:sldMk cId="3971113358" sldId="313"/>
            <ac:spMk id="78" creationId="{87C7F945-3C75-71CC-AC9D-EA3B1756E9C4}"/>
          </ac:spMkLst>
        </pc:spChg>
        <pc:spChg chg="mod">
          <ac:chgData name="Vasanth Swaminathan" userId="d9ff865f7a05f0bf" providerId="LiveId" clId="{95FA9D1E-E3FB-406D-93B2-842C9C9DC1B5}" dt="2023-02-26T06:40:32.414" v="208"/>
          <ac:spMkLst>
            <pc:docMk/>
            <pc:sldMk cId="3971113358" sldId="313"/>
            <ac:spMk id="80" creationId="{F2FA34FF-29AE-0E88-7B46-C18115F3D310}"/>
          </ac:spMkLst>
        </pc:spChg>
        <pc:spChg chg="mod">
          <ac:chgData name="Vasanth Swaminathan" userId="d9ff865f7a05f0bf" providerId="LiveId" clId="{95FA9D1E-E3FB-406D-93B2-842C9C9DC1B5}" dt="2023-02-26T06:40:32.414" v="208"/>
          <ac:spMkLst>
            <pc:docMk/>
            <pc:sldMk cId="3971113358" sldId="313"/>
            <ac:spMk id="83" creationId="{4ADDD590-3B3A-D4FA-4315-6D49CCDA88E5}"/>
          </ac:spMkLst>
        </pc:spChg>
        <pc:spChg chg="mod">
          <ac:chgData name="Vasanth Swaminathan" userId="d9ff865f7a05f0bf" providerId="LiveId" clId="{95FA9D1E-E3FB-406D-93B2-842C9C9DC1B5}" dt="2023-02-26T06:40:32.414" v="208"/>
          <ac:spMkLst>
            <pc:docMk/>
            <pc:sldMk cId="3971113358" sldId="313"/>
            <ac:spMk id="91" creationId="{D7CD3CB3-BAD0-0046-6EB0-840908D8F83D}"/>
          </ac:spMkLst>
        </pc:spChg>
        <pc:spChg chg="mod">
          <ac:chgData name="Vasanth Swaminathan" userId="d9ff865f7a05f0bf" providerId="LiveId" clId="{95FA9D1E-E3FB-406D-93B2-842C9C9DC1B5}" dt="2023-02-26T06:40:32.414" v="208"/>
          <ac:spMkLst>
            <pc:docMk/>
            <pc:sldMk cId="3971113358" sldId="313"/>
            <ac:spMk id="94" creationId="{84A6ED17-9425-DA47-626F-E8C8A8F7DFAA}"/>
          </ac:spMkLst>
        </pc:spChg>
        <pc:spChg chg="mod">
          <ac:chgData name="Vasanth Swaminathan" userId="d9ff865f7a05f0bf" providerId="LiveId" clId="{95FA9D1E-E3FB-406D-93B2-842C9C9DC1B5}" dt="2023-02-26T06:40:32.414" v="208"/>
          <ac:spMkLst>
            <pc:docMk/>
            <pc:sldMk cId="3971113358" sldId="313"/>
            <ac:spMk id="99" creationId="{46015D79-6FC5-53D1-CE69-3CCEE288E316}"/>
          </ac:spMkLst>
        </pc:spChg>
        <pc:spChg chg="add del mod">
          <ac:chgData name="Vasanth Swaminathan" userId="d9ff865f7a05f0bf" providerId="LiveId" clId="{95FA9D1E-E3FB-406D-93B2-842C9C9DC1B5}" dt="2023-02-26T06:40:34.375" v="209"/>
          <ac:spMkLst>
            <pc:docMk/>
            <pc:sldMk cId="3971113358" sldId="313"/>
            <ac:spMk id="105" creationId="{7EB1E790-444F-2992-5A97-B54875B2D078}"/>
          </ac:spMkLst>
        </pc:spChg>
        <pc:spChg chg="add del mod">
          <ac:chgData name="Vasanth Swaminathan" userId="d9ff865f7a05f0bf" providerId="LiveId" clId="{95FA9D1E-E3FB-406D-93B2-842C9C9DC1B5}" dt="2023-02-26T06:40:34.375" v="209"/>
          <ac:spMkLst>
            <pc:docMk/>
            <pc:sldMk cId="3971113358" sldId="313"/>
            <ac:spMk id="106" creationId="{C9971FDC-3B92-29B5-FA9B-7D0AD3AD0CFE}"/>
          </ac:spMkLst>
        </pc:spChg>
        <pc:spChg chg="add del mod">
          <ac:chgData name="Vasanth Swaminathan" userId="d9ff865f7a05f0bf" providerId="LiveId" clId="{95FA9D1E-E3FB-406D-93B2-842C9C9DC1B5}" dt="2023-02-26T06:40:34.375" v="209"/>
          <ac:spMkLst>
            <pc:docMk/>
            <pc:sldMk cId="3971113358" sldId="313"/>
            <ac:spMk id="107" creationId="{58E0491C-E9BA-7E9F-12BD-1890836C64D8}"/>
          </ac:spMkLst>
        </pc:spChg>
        <pc:spChg chg="add del mod">
          <ac:chgData name="Vasanth Swaminathan" userId="d9ff865f7a05f0bf" providerId="LiveId" clId="{95FA9D1E-E3FB-406D-93B2-842C9C9DC1B5}" dt="2023-02-26T06:40:34.375" v="209"/>
          <ac:spMkLst>
            <pc:docMk/>
            <pc:sldMk cId="3971113358" sldId="313"/>
            <ac:spMk id="108" creationId="{197D3A98-CDFF-46B3-8C78-C081FCEE928A}"/>
          </ac:spMkLst>
        </pc:spChg>
        <pc:spChg chg="add del mod">
          <ac:chgData name="Vasanth Swaminathan" userId="d9ff865f7a05f0bf" providerId="LiveId" clId="{95FA9D1E-E3FB-406D-93B2-842C9C9DC1B5}" dt="2023-02-26T06:40:34.375" v="209"/>
          <ac:spMkLst>
            <pc:docMk/>
            <pc:sldMk cId="3971113358" sldId="313"/>
            <ac:spMk id="109" creationId="{9E301805-4402-C0FC-421B-5818E0E00070}"/>
          </ac:spMkLst>
        </pc:spChg>
        <pc:spChg chg="mod">
          <ac:chgData name="Vasanth Swaminathan" userId="d9ff865f7a05f0bf" providerId="LiveId" clId="{95FA9D1E-E3FB-406D-93B2-842C9C9DC1B5}" dt="2023-02-26T06:42:24.430" v="239" actId="1076"/>
          <ac:spMkLst>
            <pc:docMk/>
            <pc:sldMk cId="3971113358" sldId="313"/>
            <ac:spMk id="114" creationId="{40E6FE3B-6434-87AB-A869-A915574F169A}"/>
          </ac:spMkLst>
        </pc:spChg>
        <pc:spChg chg="mod">
          <ac:chgData name="Vasanth Swaminathan" userId="d9ff865f7a05f0bf" providerId="LiveId" clId="{95FA9D1E-E3FB-406D-93B2-842C9C9DC1B5}" dt="2023-02-26T06:40:46.464" v="213" actId="1076"/>
          <ac:spMkLst>
            <pc:docMk/>
            <pc:sldMk cId="3971113358" sldId="313"/>
            <ac:spMk id="116" creationId="{B0340A2E-4371-5172-FA1B-E04725E596F3}"/>
          </ac:spMkLst>
        </pc:spChg>
        <pc:spChg chg="mod">
          <ac:chgData name="Vasanth Swaminathan" userId="d9ff865f7a05f0bf" providerId="LiveId" clId="{95FA9D1E-E3FB-406D-93B2-842C9C9DC1B5}" dt="2023-02-26T06:41:49.015" v="228" actId="1076"/>
          <ac:spMkLst>
            <pc:docMk/>
            <pc:sldMk cId="3971113358" sldId="313"/>
            <ac:spMk id="119" creationId="{EE463403-7FF6-0BAE-B2B1-0BC868E14F05}"/>
          </ac:spMkLst>
        </pc:spChg>
        <pc:spChg chg="mod">
          <ac:chgData name="Vasanth Swaminathan" userId="d9ff865f7a05f0bf" providerId="LiveId" clId="{95FA9D1E-E3FB-406D-93B2-842C9C9DC1B5}" dt="2023-02-26T06:41:22.454" v="221" actId="1076"/>
          <ac:spMkLst>
            <pc:docMk/>
            <pc:sldMk cId="3971113358" sldId="313"/>
            <ac:spMk id="127" creationId="{3EA0499E-B4FA-6F2D-DE8A-8B30CD6E2FE7}"/>
          </ac:spMkLst>
        </pc:spChg>
        <pc:spChg chg="mod">
          <ac:chgData name="Vasanth Swaminathan" userId="d9ff865f7a05f0bf" providerId="LiveId" clId="{95FA9D1E-E3FB-406D-93B2-842C9C9DC1B5}" dt="2023-02-26T06:41:59.744" v="232" actId="1076"/>
          <ac:spMkLst>
            <pc:docMk/>
            <pc:sldMk cId="3971113358" sldId="313"/>
            <ac:spMk id="130" creationId="{FF414C81-DE8A-5CEE-2D79-BF451EA16DE4}"/>
          </ac:spMkLst>
        </pc:spChg>
        <pc:spChg chg="mod">
          <ac:chgData name="Vasanth Swaminathan" userId="d9ff865f7a05f0bf" providerId="LiveId" clId="{95FA9D1E-E3FB-406D-93B2-842C9C9DC1B5}" dt="2023-02-26T06:41:16.526" v="219" actId="1076"/>
          <ac:spMkLst>
            <pc:docMk/>
            <pc:sldMk cId="3971113358" sldId="313"/>
            <ac:spMk id="135" creationId="{F2D33D25-50AA-F18E-9F75-D3EE9BEEB579}"/>
          </ac:spMkLst>
        </pc:spChg>
        <pc:spChg chg="add mod">
          <ac:chgData name="Vasanth Swaminathan" userId="d9ff865f7a05f0bf" providerId="LiveId" clId="{95FA9D1E-E3FB-406D-93B2-842C9C9DC1B5}" dt="2023-02-26T06:42:26.302" v="240" actId="1076"/>
          <ac:spMkLst>
            <pc:docMk/>
            <pc:sldMk cId="3971113358" sldId="313"/>
            <ac:spMk id="141" creationId="{B64AFEEE-554D-BE79-DB27-3C9002EA1769}"/>
          </ac:spMkLst>
        </pc:spChg>
        <pc:spChg chg="add mod">
          <ac:chgData name="Vasanth Swaminathan" userId="d9ff865f7a05f0bf" providerId="LiveId" clId="{95FA9D1E-E3FB-406D-93B2-842C9C9DC1B5}" dt="2023-02-26T06:42:21.679" v="238" actId="1076"/>
          <ac:spMkLst>
            <pc:docMk/>
            <pc:sldMk cId="3971113358" sldId="313"/>
            <ac:spMk id="142" creationId="{791C1225-73A9-9B27-9504-A90FDAEDC265}"/>
          </ac:spMkLst>
        </pc:spChg>
        <pc:spChg chg="add mod">
          <ac:chgData name="Vasanth Swaminathan" userId="d9ff865f7a05f0bf" providerId="LiveId" clId="{95FA9D1E-E3FB-406D-93B2-842C9C9DC1B5}" dt="2023-02-26T06:41:45.816" v="227" actId="688"/>
          <ac:spMkLst>
            <pc:docMk/>
            <pc:sldMk cId="3971113358" sldId="313"/>
            <ac:spMk id="143" creationId="{72CC70DF-3A5F-22CD-5680-C0540384DA84}"/>
          </ac:spMkLst>
        </pc:spChg>
        <pc:spChg chg="add mod">
          <ac:chgData name="Vasanth Swaminathan" userId="d9ff865f7a05f0bf" providerId="LiveId" clId="{95FA9D1E-E3FB-406D-93B2-842C9C9DC1B5}" dt="2023-02-26T06:41:19.055" v="220" actId="1076"/>
          <ac:spMkLst>
            <pc:docMk/>
            <pc:sldMk cId="3971113358" sldId="313"/>
            <ac:spMk id="144" creationId="{4E9E7CD7-789B-63C1-2015-6E1B03941A5D}"/>
          </ac:spMkLst>
        </pc:spChg>
        <pc:spChg chg="add mod">
          <ac:chgData name="Vasanth Swaminathan" userId="d9ff865f7a05f0bf" providerId="LiveId" clId="{95FA9D1E-E3FB-406D-93B2-842C9C9DC1B5}" dt="2023-02-26T06:42:11.335" v="234" actId="688"/>
          <ac:spMkLst>
            <pc:docMk/>
            <pc:sldMk cId="3971113358" sldId="313"/>
            <ac:spMk id="145" creationId="{FFB9CB1E-260F-CD57-CD41-F82714D7AFD9}"/>
          </ac:spMkLst>
        </pc:spChg>
        <pc:spChg chg="mod">
          <ac:chgData name="Vasanth Swaminathan" userId="d9ff865f7a05f0bf" providerId="LiveId" clId="{95FA9D1E-E3FB-406D-93B2-842C9C9DC1B5}" dt="2023-02-26T06:42:37.161" v="241"/>
          <ac:spMkLst>
            <pc:docMk/>
            <pc:sldMk cId="3971113358" sldId="313"/>
            <ac:spMk id="150" creationId="{4A0529C5-3ABD-D745-6390-B701163D88BA}"/>
          </ac:spMkLst>
        </pc:spChg>
        <pc:spChg chg="mod">
          <ac:chgData name="Vasanth Swaminathan" userId="d9ff865f7a05f0bf" providerId="LiveId" clId="{95FA9D1E-E3FB-406D-93B2-842C9C9DC1B5}" dt="2023-02-26T06:42:37.161" v="241"/>
          <ac:spMkLst>
            <pc:docMk/>
            <pc:sldMk cId="3971113358" sldId="313"/>
            <ac:spMk id="152" creationId="{3C79F442-7C1C-25E0-D47A-3BE26B804B19}"/>
          </ac:spMkLst>
        </pc:spChg>
        <pc:spChg chg="mod">
          <ac:chgData name="Vasanth Swaminathan" userId="d9ff865f7a05f0bf" providerId="LiveId" clId="{95FA9D1E-E3FB-406D-93B2-842C9C9DC1B5}" dt="2023-02-26T06:42:37.161" v="241"/>
          <ac:spMkLst>
            <pc:docMk/>
            <pc:sldMk cId="3971113358" sldId="313"/>
            <ac:spMk id="155" creationId="{12A7247C-DE4A-D37C-077C-5CFAF8D43A2D}"/>
          </ac:spMkLst>
        </pc:spChg>
        <pc:spChg chg="mod">
          <ac:chgData name="Vasanth Swaminathan" userId="d9ff865f7a05f0bf" providerId="LiveId" clId="{95FA9D1E-E3FB-406D-93B2-842C9C9DC1B5}" dt="2023-02-26T06:42:37.161" v="241"/>
          <ac:spMkLst>
            <pc:docMk/>
            <pc:sldMk cId="3971113358" sldId="313"/>
            <ac:spMk id="163" creationId="{13852CCB-BA4F-53D1-D9AF-652FA8B6DA0F}"/>
          </ac:spMkLst>
        </pc:spChg>
        <pc:spChg chg="mod">
          <ac:chgData name="Vasanth Swaminathan" userId="d9ff865f7a05f0bf" providerId="LiveId" clId="{95FA9D1E-E3FB-406D-93B2-842C9C9DC1B5}" dt="2023-02-26T06:42:37.161" v="241"/>
          <ac:spMkLst>
            <pc:docMk/>
            <pc:sldMk cId="3971113358" sldId="313"/>
            <ac:spMk id="166" creationId="{9D11483C-402E-0742-6337-0C190D87C386}"/>
          </ac:spMkLst>
        </pc:spChg>
        <pc:spChg chg="mod">
          <ac:chgData name="Vasanth Swaminathan" userId="d9ff865f7a05f0bf" providerId="LiveId" clId="{95FA9D1E-E3FB-406D-93B2-842C9C9DC1B5}" dt="2023-02-26T06:42:37.161" v="241"/>
          <ac:spMkLst>
            <pc:docMk/>
            <pc:sldMk cId="3971113358" sldId="313"/>
            <ac:spMk id="171" creationId="{CDB4D1BE-872D-52BF-9ECB-ECC0FFF7D11D}"/>
          </ac:spMkLst>
        </pc:spChg>
        <pc:spChg chg="add del mod">
          <ac:chgData name="Vasanth Swaminathan" userId="d9ff865f7a05f0bf" providerId="LiveId" clId="{95FA9D1E-E3FB-406D-93B2-842C9C9DC1B5}" dt="2023-02-26T06:42:37.873" v="242"/>
          <ac:spMkLst>
            <pc:docMk/>
            <pc:sldMk cId="3971113358" sldId="313"/>
            <ac:spMk id="177" creationId="{7C2AF886-0941-23C9-24DE-620A1A44CA72}"/>
          </ac:spMkLst>
        </pc:spChg>
        <pc:spChg chg="add del mod">
          <ac:chgData name="Vasanth Swaminathan" userId="d9ff865f7a05f0bf" providerId="LiveId" clId="{95FA9D1E-E3FB-406D-93B2-842C9C9DC1B5}" dt="2023-02-26T06:42:37.873" v="242"/>
          <ac:spMkLst>
            <pc:docMk/>
            <pc:sldMk cId="3971113358" sldId="313"/>
            <ac:spMk id="178" creationId="{43FBF0A1-CF79-4FD1-4803-D73C077409EA}"/>
          </ac:spMkLst>
        </pc:spChg>
        <pc:spChg chg="add del mod">
          <ac:chgData name="Vasanth Swaminathan" userId="d9ff865f7a05f0bf" providerId="LiveId" clId="{95FA9D1E-E3FB-406D-93B2-842C9C9DC1B5}" dt="2023-02-26T06:42:37.873" v="242"/>
          <ac:spMkLst>
            <pc:docMk/>
            <pc:sldMk cId="3971113358" sldId="313"/>
            <ac:spMk id="179" creationId="{8D919FB0-B913-6492-15CA-6BFB7AC897DF}"/>
          </ac:spMkLst>
        </pc:spChg>
        <pc:spChg chg="add del mod">
          <ac:chgData name="Vasanth Swaminathan" userId="d9ff865f7a05f0bf" providerId="LiveId" clId="{95FA9D1E-E3FB-406D-93B2-842C9C9DC1B5}" dt="2023-02-26T06:42:37.873" v="242"/>
          <ac:spMkLst>
            <pc:docMk/>
            <pc:sldMk cId="3971113358" sldId="313"/>
            <ac:spMk id="180" creationId="{5EFA1CF2-C0E8-6B2D-0ECC-BA9B8702265D}"/>
          </ac:spMkLst>
        </pc:spChg>
        <pc:spChg chg="add del mod">
          <ac:chgData name="Vasanth Swaminathan" userId="d9ff865f7a05f0bf" providerId="LiveId" clId="{95FA9D1E-E3FB-406D-93B2-842C9C9DC1B5}" dt="2023-02-26T06:42:37.873" v="242"/>
          <ac:spMkLst>
            <pc:docMk/>
            <pc:sldMk cId="3971113358" sldId="313"/>
            <ac:spMk id="181" creationId="{CEBC06BC-84EC-64A6-6675-93A629DE5937}"/>
          </ac:spMkLst>
        </pc:spChg>
        <pc:grpChg chg="add del mod">
          <ac:chgData name="Vasanth Swaminathan" userId="d9ff865f7a05f0bf" providerId="LiveId" clId="{95FA9D1E-E3FB-406D-93B2-842C9C9DC1B5}" dt="2023-02-26T06:40:15.650" v="205"/>
          <ac:grpSpMkLst>
            <pc:docMk/>
            <pc:sldMk cId="3971113358" sldId="313"/>
            <ac:grpSpMk id="4" creationId="{1889BCD8-9053-A6D0-5E46-2F2339F638F2}"/>
          </ac:grpSpMkLst>
        </pc:grpChg>
        <pc:grpChg chg="add del mod">
          <ac:chgData name="Vasanth Swaminathan" userId="d9ff865f7a05f0bf" providerId="LiveId" clId="{95FA9D1E-E3FB-406D-93B2-842C9C9DC1B5}" dt="2023-02-26T06:40:15.650" v="205"/>
          <ac:grpSpMkLst>
            <pc:docMk/>
            <pc:sldMk cId="3971113358" sldId="313"/>
            <ac:grpSpMk id="7" creationId="{CFD2726A-EDA8-284C-4E62-6CBA4600CFEB}"/>
          </ac:grpSpMkLst>
        </pc:grpChg>
        <pc:grpChg chg="add del mod">
          <ac:chgData name="Vasanth Swaminathan" userId="d9ff865f7a05f0bf" providerId="LiveId" clId="{95FA9D1E-E3FB-406D-93B2-842C9C9DC1B5}" dt="2023-02-26T06:40:15.650" v="205"/>
          <ac:grpSpMkLst>
            <pc:docMk/>
            <pc:sldMk cId="3971113358" sldId="313"/>
            <ac:grpSpMk id="10" creationId="{BFE573B8-6290-A465-EBE5-EF2316394E4D}"/>
          </ac:grpSpMkLst>
        </pc:grpChg>
        <pc:grpChg chg="mod">
          <ac:chgData name="Vasanth Swaminathan" userId="d9ff865f7a05f0bf" providerId="LiveId" clId="{95FA9D1E-E3FB-406D-93B2-842C9C9DC1B5}" dt="2023-02-26T06:40:05.771" v="204"/>
          <ac:grpSpMkLst>
            <pc:docMk/>
            <pc:sldMk cId="3971113358" sldId="313"/>
            <ac:grpSpMk id="12" creationId="{E46DC600-B23E-DE01-5197-1B7C5CB4AA2F}"/>
          </ac:grpSpMkLst>
        </pc:grpChg>
        <pc:grpChg chg="add del mod">
          <ac:chgData name="Vasanth Swaminathan" userId="d9ff865f7a05f0bf" providerId="LiveId" clId="{95FA9D1E-E3FB-406D-93B2-842C9C9DC1B5}" dt="2023-02-26T06:40:15.650" v="205"/>
          <ac:grpSpMkLst>
            <pc:docMk/>
            <pc:sldMk cId="3971113358" sldId="313"/>
            <ac:grpSpMk id="18" creationId="{05C8E135-AA4F-B886-BF44-7A771F02CC72}"/>
          </ac:grpSpMkLst>
        </pc:grpChg>
        <pc:grpChg chg="add del mod">
          <ac:chgData name="Vasanth Swaminathan" userId="d9ff865f7a05f0bf" providerId="LiveId" clId="{95FA9D1E-E3FB-406D-93B2-842C9C9DC1B5}" dt="2023-02-26T06:40:15.650" v="205"/>
          <ac:grpSpMkLst>
            <pc:docMk/>
            <pc:sldMk cId="3971113358" sldId="313"/>
            <ac:grpSpMk id="21" creationId="{6F170574-7B52-B9AC-D3EE-5816962B48B9}"/>
          </ac:grpSpMkLst>
        </pc:grpChg>
        <pc:grpChg chg="mod">
          <ac:chgData name="Vasanth Swaminathan" userId="d9ff865f7a05f0bf" providerId="LiveId" clId="{95FA9D1E-E3FB-406D-93B2-842C9C9DC1B5}" dt="2023-02-26T06:40:05.771" v="204"/>
          <ac:grpSpMkLst>
            <pc:docMk/>
            <pc:sldMk cId="3971113358" sldId="313"/>
            <ac:grpSpMk id="23" creationId="{BE1A2C0C-8FE8-522A-84EF-18DFD2E17980}"/>
          </ac:grpSpMkLst>
        </pc:grpChg>
        <pc:grpChg chg="add del mod">
          <ac:chgData name="Vasanth Swaminathan" userId="d9ff865f7a05f0bf" providerId="LiveId" clId="{95FA9D1E-E3FB-406D-93B2-842C9C9DC1B5}" dt="2023-02-26T06:40:15.650" v="205"/>
          <ac:grpSpMkLst>
            <pc:docMk/>
            <pc:sldMk cId="3971113358" sldId="313"/>
            <ac:grpSpMk id="26" creationId="{EFFA8183-496D-186E-B414-755056F9D8AC}"/>
          </ac:grpSpMkLst>
        </pc:grpChg>
        <pc:grpChg chg="add del mod">
          <ac:chgData name="Vasanth Swaminathan" userId="d9ff865f7a05f0bf" providerId="LiveId" clId="{95FA9D1E-E3FB-406D-93B2-842C9C9DC1B5}" dt="2023-02-26T06:40:26.988" v="207"/>
          <ac:grpSpMkLst>
            <pc:docMk/>
            <pc:sldMk cId="3971113358" sldId="313"/>
            <ac:grpSpMk id="40" creationId="{D053428F-672F-2DA5-D016-2C49B33F7C60}"/>
          </ac:grpSpMkLst>
        </pc:grpChg>
        <pc:grpChg chg="add del mod">
          <ac:chgData name="Vasanth Swaminathan" userId="d9ff865f7a05f0bf" providerId="LiveId" clId="{95FA9D1E-E3FB-406D-93B2-842C9C9DC1B5}" dt="2023-02-26T06:40:26.988" v="207"/>
          <ac:grpSpMkLst>
            <pc:docMk/>
            <pc:sldMk cId="3971113358" sldId="313"/>
            <ac:grpSpMk id="43" creationId="{8029BF9F-2185-0D86-C907-2D764873FC05}"/>
          </ac:grpSpMkLst>
        </pc:grpChg>
        <pc:grpChg chg="add del mod">
          <ac:chgData name="Vasanth Swaminathan" userId="d9ff865f7a05f0bf" providerId="LiveId" clId="{95FA9D1E-E3FB-406D-93B2-842C9C9DC1B5}" dt="2023-02-26T06:40:26.988" v="207"/>
          <ac:grpSpMkLst>
            <pc:docMk/>
            <pc:sldMk cId="3971113358" sldId="313"/>
            <ac:grpSpMk id="46" creationId="{FFAAEAB4-5AAB-E467-3873-3A0998CE53AA}"/>
          </ac:grpSpMkLst>
        </pc:grpChg>
        <pc:grpChg chg="mod">
          <ac:chgData name="Vasanth Swaminathan" userId="d9ff865f7a05f0bf" providerId="LiveId" clId="{95FA9D1E-E3FB-406D-93B2-842C9C9DC1B5}" dt="2023-02-26T06:40:21.395" v="206"/>
          <ac:grpSpMkLst>
            <pc:docMk/>
            <pc:sldMk cId="3971113358" sldId="313"/>
            <ac:grpSpMk id="48" creationId="{1E9FC6B5-7B18-F42F-D5C6-9E07F310CAA2}"/>
          </ac:grpSpMkLst>
        </pc:grpChg>
        <pc:grpChg chg="add del mod">
          <ac:chgData name="Vasanth Swaminathan" userId="d9ff865f7a05f0bf" providerId="LiveId" clId="{95FA9D1E-E3FB-406D-93B2-842C9C9DC1B5}" dt="2023-02-26T06:40:26.988" v="207"/>
          <ac:grpSpMkLst>
            <pc:docMk/>
            <pc:sldMk cId="3971113358" sldId="313"/>
            <ac:grpSpMk id="54" creationId="{E71C84A7-3A67-A176-A245-881A75BD5385}"/>
          </ac:grpSpMkLst>
        </pc:grpChg>
        <pc:grpChg chg="add del mod">
          <ac:chgData name="Vasanth Swaminathan" userId="d9ff865f7a05f0bf" providerId="LiveId" clId="{95FA9D1E-E3FB-406D-93B2-842C9C9DC1B5}" dt="2023-02-26T06:40:26.988" v="207"/>
          <ac:grpSpMkLst>
            <pc:docMk/>
            <pc:sldMk cId="3971113358" sldId="313"/>
            <ac:grpSpMk id="57" creationId="{6E57646B-42BA-B0B7-B13C-01EA1BF0CFB3}"/>
          </ac:grpSpMkLst>
        </pc:grpChg>
        <pc:grpChg chg="mod">
          <ac:chgData name="Vasanth Swaminathan" userId="d9ff865f7a05f0bf" providerId="LiveId" clId="{95FA9D1E-E3FB-406D-93B2-842C9C9DC1B5}" dt="2023-02-26T06:40:21.395" v="206"/>
          <ac:grpSpMkLst>
            <pc:docMk/>
            <pc:sldMk cId="3971113358" sldId="313"/>
            <ac:grpSpMk id="59" creationId="{516619E9-DE32-CC42-41D0-89E76B922FBF}"/>
          </ac:grpSpMkLst>
        </pc:grpChg>
        <pc:grpChg chg="add del mod">
          <ac:chgData name="Vasanth Swaminathan" userId="d9ff865f7a05f0bf" providerId="LiveId" clId="{95FA9D1E-E3FB-406D-93B2-842C9C9DC1B5}" dt="2023-02-26T06:40:26.988" v="207"/>
          <ac:grpSpMkLst>
            <pc:docMk/>
            <pc:sldMk cId="3971113358" sldId="313"/>
            <ac:grpSpMk id="62" creationId="{462FAB2B-632F-6E69-1979-58CBE7EA3E47}"/>
          </ac:grpSpMkLst>
        </pc:grpChg>
        <pc:grpChg chg="add del mod">
          <ac:chgData name="Vasanth Swaminathan" userId="d9ff865f7a05f0bf" providerId="LiveId" clId="{95FA9D1E-E3FB-406D-93B2-842C9C9DC1B5}" dt="2023-02-26T06:40:34.375" v="209"/>
          <ac:grpSpMkLst>
            <pc:docMk/>
            <pc:sldMk cId="3971113358" sldId="313"/>
            <ac:grpSpMk id="76" creationId="{6E9723B0-6623-485D-4F84-79172513F9E9}"/>
          </ac:grpSpMkLst>
        </pc:grpChg>
        <pc:grpChg chg="add del mod">
          <ac:chgData name="Vasanth Swaminathan" userId="d9ff865f7a05f0bf" providerId="LiveId" clId="{95FA9D1E-E3FB-406D-93B2-842C9C9DC1B5}" dt="2023-02-26T06:40:34.375" v="209"/>
          <ac:grpSpMkLst>
            <pc:docMk/>
            <pc:sldMk cId="3971113358" sldId="313"/>
            <ac:grpSpMk id="79" creationId="{8656EB65-461C-A011-9691-8797E53EE026}"/>
          </ac:grpSpMkLst>
        </pc:grpChg>
        <pc:grpChg chg="add del mod">
          <ac:chgData name="Vasanth Swaminathan" userId="d9ff865f7a05f0bf" providerId="LiveId" clId="{95FA9D1E-E3FB-406D-93B2-842C9C9DC1B5}" dt="2023-02-26T06:40:34.375" v="209"/>
          <ac:grpSpMkLst>
            <pc:docMk/>
            <pc:sldMk cId="3971113358" sldId="313"/>
            <ac:grpSpMk id="82" creationId="{AE865D55-FA44-2F31-86EE-2E2F53538F3C}"/>
          </ac:grpSpMkLst>
        </pc:grpChg>
        <pc:grpChg chg="mod">
          <ac:chgData name="Vasanth Swaminathan" userId="d9ff865f7a05f0bf" providerId="LiveId" clId="{95FA9D1E-E3FB-406D-93B2-842C9C9DC1B5}" dt="2023-02-26T06:40:32.414" v="208"/>
          <ac:grpSpMkLst>
            <pc:docMk/>
            <pc:sldMk cId="3971113358" sldId="313"/>
            <ac:grpSpMk id="84" creationId="{52D4E7BD-6EF6-3E46-99D8-148539AA651E}"/>
          </ac:grpSpMkLst>
        </pc:grpChg>
        <pc:grpChg chg="add del mod">
          <ac:chgData name="Vasanth Swaminathan" userId="d9ff865f7a05f0bf" providerId="LiveId" clId="{95FA9D1E-E3FB-406D-93B2-842C9C9DC1B5}" dt="2023-02-26T06:40:34.375" v="209"/>
          <ac:grpSpMkLst>
            <pc:docMk/>
            <pc:sldMk cId="3971113358" sldId="313"/>
            <ac:grpSpMk id="90" creationId="{A76D5813-B7C9-30E0-B5BE-327B90B6E758}"/>
          </ac:grpSpMkLst>
        </pc:grpChg>
        <pc:grpChg chg="add del mod">
          <ac:chgData name="Vasanth Swaminathan" userId="d9ff865f7a05f0bf" providerId="LiveId" clId="{95FA9D1E-E3FB-406D-93B2-842C9C9DC1B5}" dt="2023-02-26T06:40:34.375" v="209"/>
          <ac:grpSpMkLst>
            <pc:docMk/>
            <pc:sldMk cId="3971113358" sldId="313"/>
            <ac:grpSpMk id="93" creationId="{DD629906-B2FF-2D9C-D744-424A3C607A09}"/>
          </ac:grpSpMkLst>
        </pc:grpChg>
        <pc:grpChg chg="mod">
          <ac:chgData name="Vasanth Swaminathan" userId="d9ff865f7a05f0bf" providerId="LiveId" clId="{95FA9D1E-E3FB-406D-93B2-842C9C9DC1B5}" dt="2023-02-26T06:40:32.414" v="208"/>
          <ac:grpSpMkLst>
            <pc:docMk/>
            <pc:sldMk cId="3971113358" sldId="313"/>
            <ac:grpSpMk id="95" creationId="{2416B1CB-395C-1AB7-9194-011B5BE6F5FA}"/>
          </ac:grpSpMkLst>
        </pc:grpChg>
        <pc:grpChg chg="add del mod">
          <ac:chgData name="Vasanth Swaminathan" userId="d9ff865f7a05f0bf" providerId="LiveId" clId="{95FA9D1E-E3FB-406D-93B2-842C9C9DC1B5}" dt="2023-02-26T06:40:34.375" v="209"/>
          <ac:grpSpMkLst>
            <pc:docMk/>
            <pc:sldMk cId="3971113358" sldId="313"/>
            <ac:grpSpMk id="98" creationId="{294991C6-2C2D-568A-070B-B8BD61BA7000}"/>
          </ac:grpSpMkLst>
        </pc:grpChg>
        <pc:grpChg chg="add mod">
          <ac:chgData name="Vasanth Swaminathan" userId="d9ff865f7a05f0bf" providerId="LiveId" clId="{95FA9D1E-E3FB-406D-93B2-842C9C9DC1B5}" dt="2023-02-26T06:42:24.430" v="239" actId="1076"/>
          <ac:grpSpMkLst>
            <pc:docMk/>
            <pc:sldMk cId="3971113358" sldId="313"/>
            <ac:grpSpMk id="112" creationId="{95DCDE52-60BB-2DF5-AFED-B49762D6E37B}"/>
          </ac:grpSpMkLst>
        </pc:grpChg>
        <pc:grpChg chg="add mod">
          <ac:chgData name="Vasanth Swaminathan" userId="d9ff865f7a05f0bf" providerId="LiveId" clId="{95FA9D1E-E3FB-406D-93B2-842C9C9DC1B5}" dt="2023-02-26T06:40:46.464" v="213" actId="1076"/>
          <ac:grpSpMkLst>
            <pc:docMk/>
            <pc:sldMk cId="3971113358" sldId="313"/>
            <ac:grpSpMk id="115" creationId="{47381B50-4E45-2B9B-7962-069A314D8957}"/>
          </ac:grpSpMkLst>
        </pc:grpChg>
        <pc:grpChg chg="add mod">
          <ac:chgData name="Vasanth Swaminathan" userId="d9ff865f7a05f0bf" providerId="LiveId" clId="{95FA9D1E-E3FB-406D-93B2-842C9C9DC1B5}" dt="2023-02-26T06:41:49.015" v="228" actId="1076"/>
          <ac:grpSpMkLst>
            <pc:docMk/>
            <pc:sldMk cId="3971113358" sldId="313"/>
            <ac:grpSpMk id="118" creationId="{8FF6F7BB-3EC9-130E-3DF6-6969C7CC4CE5}"/>
          </ac:grpSpMkLst>
        </pc:grpChg>
        <pc:grpChg chg="mod">
          <ac:chgData name="Vasanth Swaminathan" userId="d9ff865f7a05f0bf" providerId="LiveId" clId="{95FA9D1E-E3FB-406D-93B2-842C9C9DC1B5}" dt="2023-02-26T06:41:49.015" v="228" actId="1076"/>
          <ac:grpSpMkLst>
            <pc:docMk/>
            <pc:sldMk cId="3971113358" sldId="313"/>
            <ac:grpSpMk id="120" creationId="{2CE8A345-4426-171A-DBAE-9866BD5420B5}"/>
          </ac:grpSpMkLst>
        </pc:grpChg>
        <pc:grpChg chg="add mod">
          <ac:chgData name="Vasanth Swaminathan" userId="d9ff865f7a05f0bf" providerId="LiveId" clId="{95FA9D1E-E3FB-406D-93B2-842C9C9DC1B5}" dt="2023-02-26T06:41:22.454" v="221" actId="1076"/>
          <ac:grpSpMkLst>
            <pc:docMk/>
            <pc:sldMk cId="3971113358" sldId="313"/>
            <ac:grpSpMk id="126" creationId="{21B900DA-AF87-4482-EA45-7B61091C0DD0}"/>
          </ac:grpSpMkLst>
        </pc:grpChg>
        <pc:grpChg chg="add mod">
          <ac:chgData name="Vasanth Swaminathan" userId="d9ff865f7a05f0bf" providerId="LiveId" clId="{95FA9D1E-E3FB-406D-93B2-842C9C9DC1B5}" dt="2023-02-26T06:41:59.744" v="232" actId="1076"/>
          <ac:grpSpMkLst>
            <pc:docMk/>
            <pc:sldMk cId="3971113358" sldId="313"/>
            <ac:grpSpMk id="129" creationId="{0BA48218-01DF-A4A3-CA96-3FEA0E80AB39}"/>
          </ac:grpSpMkLst>
        </pc:grpChg>
        <pc:grpChg chg="mod">
          <ac:chgData name="Vasanth Swaminathan" userId="d9ff865f7a05f0bf" providerId="LiveId" clId="{95FA9D1E-E3FB-406D-93B2-842C9C9DC1B5}" dt="2023-02-26T06:41:59.744" v="232" actId="1076"/>
          <ac:grpSpMkLst>
            <pc:docMk/>
            <pc:sldMk cId="3971113358" sldId="313"/>
            <ac:grpSpMk id="131" creationId="{4AB38C20-0C17-FA6B-BA40-C49D54EB9290}"/>
          </ac:grpSpMkLst>
        </pc:grpChg>
        <pc:grpChg chg="add mod">
          <ac:chgData name="Vasanth Swaminathan" userId="d9ff865f7a05f0bf" providerId="LiveId" clId="{95FA9D1E-E3FB-406D-93B2-842C9C9DC1B5}" dt="2023-02-26T06:41:16.526" v="219" actId="1076"/>
          <ac:grpSpMkLst>
            <pc:docMk/>
            <pc:sldMk cId="3971113358" sldId="313"/>
            <ac:grpSpMk id="134" creationId="{9221EC44-B77D-4579-73AF-E586FAF96DDA}"/>
          </ac:grpSpMkLst>
        </pc:grpChg>
        <pc:grpChg chg="add del mod">
          <ac:chgData name="Vasanth Swaminathan" userId="d9ff865f7a05f0bf" providerId="LiveId" clId="{95FA9D1E-E3FB-406D-93B2-842C9C9DC1B5}" dt="2023-02-26T06:42:37.873" v="242"/>
          <ac:grpSpMkLst>
            <pc:docMk/>
            <pc:sldMk cId="3971113358" sldId="313"/>
            <ac:grpSpMk id="148" creationId="{F070D310-7E77-0143-4D34-F8231C6C82D7}"/>
          </ac:grpSpMkLst>
        </pc:grpChg>
        <pc:grpChg chg="add del mod">
          <ac:chgData name="Vasanth Swaminathan" userId="d9ff865f7a05f0bf" providerId="LiveId" clId="{95FA9D1E-E3FB-406D-93B2-842C9C9DC1B5}" dt="2023-02-26T06:42:37.873" v="242"/>
          <ac:grpSpMkLst>
            <pc:docMk/>
            <pc:sldMk cId="3971113358" sldId="313"/>
            <ac:grpSpMk id="151" creationId="{53142A49-6847-38CA-6A5C-A861717C5801}"/>
          </ac:grpSpMkLst>
        </pc:grpChg>
        <pc:grpChg chg="add del mod">
          <ac:chgData name="Vasanth Swaminathan" userId="d9ff865f7a05f0bf" providerId="LiveId" clId="{95FA9D1E-E3FB-406D-93B2-842C9C9DC1B5}" dt="2023-02-26T06:42:37.873" v="242"/>
          <ac:grpSpMkLst>
            <pc:docMk/>
            <pc:sldMk cId="3971113358" sldId="313"/>
            <ac:grpSpMk id="154" creationId="{B53F254C-809E-8486-2904-5756DE7C289B}"/>
          </ac:grpSpMkLst>
        </pc:grpChg>
        <pc:grpChg chg="mod">
          <ac:chgData name="Vasanth Swaminathan" userId="d9ff865f7a05f0bf" providerId="LiveId" clId="{95FA9D1E-E3FB-406D-93B2-842C9C9DC1B5}" dt="2023-02-26T06:42:37.161" v="241"/>
          <ac:grpSpMkLst>
            <pc:docMk/>
            <pc:sldMk cId="3971113358" sldId="313"/>
            <ac:grpSpMk id="156" creationId="{4870D8CE-CBFE-F29C-6A1B-39F52C638E0F}"/>
          </ac:grpSpMkLst>
        </pc:grpChg>
        <pc:grpChg chg="add del mod">
          <ac:chgData name="Vasanth Swaminathan" userId="d9ff865f7a05f0bf" providerId="LiveId" clId="{95FA9D1E-E3FB-406D-93B2-842C9C9DC1B5}" dt="2023-02-26T06:42:37.873" v="242"/>
          <ac:grpSpMkLst>
            <pc:docMk/>
            <pc:sldMk cId="3971113358" sldId="313"/>
            <ac:grpSpMk id="162" creationId="{181EA918-737C-1999-BBA7-90C50ECECC82}"/>
          </ac:grpSpMkLst>
        </pc:grpChg>
        <pc:grpChg chg="add del mod">
          <ac:chgData name="Vasanth Swaminathan" userId="d9ff865f7a05f0bf" providerId="LiveId" clId="{95FA9D1E-E3FB-406D-93B2-842C9C9DC1B5}" dt="2023-02-26T06:42:37.873" v="242"/>
          <ac:grpSpMkLst>
            <pc:docMk/>
            <pc:sldMk cId="3971113358" sldId="313"/>
            <ac:grpSpMk id="165" creationId="{C8BADFD9-7BCE-5969-7B68-ABD154F09680}"/>
          </ac:grpSpMkLst>
        </pc:grpChg>
        <pc:grpChg chg="mod">
          <ac:chgData name="Vasanth Swaminathan" userId="d9ff865f7a05f0bf" providerId="LiveId" clId="{95FA9D1E-E3FB-406D-93B2-842C9C9DC1B5}" dt="2023-02-26T06:42:37.161" v="241"/>
          <ac:grpSpMkLst>
            <pc:docMk/>
            <pc:sldMk cId="3971113358" sldId="313"/>
            <ac:grpSpMk id="167" creationId="{2BFB4A20-7F8C-02CA-D6BF-EDEACE37CB86}"/>
          </ac:grpSpMkLst>
        </pc:grpChg>
        <pc:grpChg chg="add del mod">
          <ac:chgData name="Vasanth Swaminathan" userId="d9ff865f7a05f0bf" providerId="LiveId" clId="{95FA9D1E-E3FB-406D-93B2-842C9C9DC1B5}" dt="2023-02-26T06:42:37.873" v="242"/>
          <ac:grpSpMkLst>
            <pc:docMk/>
            <pc:sldMk cId="3971113358" sldId="313"/>
            <ac:grpSpMk id="170" creationId="{C4339FE3-88BE-898E-C71F-CD2559C6A2F0}"/>
          </ac:grpSpMkLst>
        </pc:grp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5" creationId="{66269C70-3891-03C9-AA36-42EDCE9B2E0B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9" creationId="{0922910C-9C8A-6AB8-C32B-9F51EC8EAF1F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13" creationId="{C3F4AB31-8A81-9BBE-22D7-53B0369B5CE2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14" creationId="{4FC11578-DA07-F6E0-0416-65E2B8691FE1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15" creationId="{33336CD6-0E2A-7CDE-A0CE-5BB755E6FB35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16" creationId="{8AAFDFE7-1B1A-369D-E2FD-7C1A96C70C85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17" creationId="{4ADF9E34-D00C-33BF-903F-797890FA140D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20" creationId="{C5F292AA-8D12-A840-3B01-D07269530726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24" creationId="{047B7EF8-A5E3-4B11-DB35-8658015379CF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25" creationId="{B3C9B690-5DCE-5B09-3E3B-BB57621310D8}"/>
          </ac:picMkLst>
        </pc:picChg>
        <pc:picChg chg="mod">
          <ac:chgData name="Vasanth Swaminathan" userId="d9ff865f7a05f0bf" providerId="LiveId" clId="{95FA9D1E-E3FB-406D-93B2-842C9C9DC1B5}" dt="2023-02-26T06:40:05.771" v="204"/>
          <ac:picMkLst>
            <pc:docMk/>
            <pc:sldMk cId="3971113358" sldId="313"/>
            <ac:picMk id="28" creationId="{A619D392-9BD2-6240-6635-2F2CDD1663E2}"/>
          </ac:picMkLst>
        </pc:picChg>
        <pc:picChg chg="add del mod">
          <ac:chgData name="Vasanth Swaminathan" userId="d9ff865f7a05f0bf" providerId="LiveId" clId="{95FA9D1E-E3FB-406D-93B2-842C9C9DC1B5}" dt="2023-02-26T06:40:15.650" v="205"/>
          <ac:picMkLst>
            <pc:docMk/>
            <pc:sldMk cId="3971113358" sldId="313"/>
            <ac:picMk id="29" creationId="{410A0AC5-B40F-64DF-312C-82D7E5332638}"/>
          </ac:picMkLst>
        </pc:picChg>
        <pc:picChg chg="add del mod">
          <ac:chgData name="Vasanth Swaminathan" userId="d9ff865f7a05f0bf" providerId="LiveId" clId="{95FA9D1E-E3FB-406D-93B2-842C9C9DC1B5}" dt="2023-02-26T06:40:15.650" v="205"/>
          <ac:picMkLst>
            <pc:docMk/>
            <pc:sldMk cId="3971113358" sldId="313"/>
            <ac:picMk id="30" creationId="{75B9D7F5-B83F-5E4C-2537-1827BA0D9563}"/>
          </ac:picMkLst>
        </pc:picChg>
        <pc:picChg chg="add del mod">
          <ac:chgData name="Vasanth Swaminathan" userId="d9ff865f7a05f0bf" providerId="LiveId" clId="{95FA9D1E-E3FB-406D-93B2-842C9C9DC1B5}" dt="2023-02-26T06:40:15.650" v="205"/>
          <ac:picMkLst>
            <pc:docMk/>
            <pc:sldMk cId="3971113358" sldId="313"/>
            <ac:picMk id="31" creationId="{1AD229F3-736E-30F8-4A4B-71F303487CE1}"/>
          </ac:picMkLst>
        </pc:picChg>
        <pc:picChg chg="add del mod">
          <ac:chgData name="Vasanth Swaminathan" userId="d9ff865f7a05f0bf" providerId="LiveId" clId="{95FA9D1E-E3FB-406D-93B2-842C9C9DC1B5}" dt="2023-02-26T06:40:15.650" v="205"/>
          <ac:picMkLst>
            <pc:docMk/>
            <pc:sldMk cId="3971113358" sldId="313"/>
            <ac:picMk id="32" creationId="{9288AFE2-9EC1-4D7A-C98F-F73CB67747AF}"/>
          </ac:picMkLst>
        </pc:picChg>
        <pc:picChg chg="add del mod">
          <ac:chgData name="Vasanth Swaminathan" userId="d9ff865f7a05f0bf" providerId="LiveId" clId="{95FA9D1E-E3FB-406D-93B2-842C9C9DC1B5}" dt="2023-02-26T06:40:15.650" v="205"/>
          <ac:picMkLst>
            <pc:docMk/>
            <pc:sldMk cId="3971113358" sldId="313"/>
            <ac:picMk id="38" creationId="{3E0A941B-F42B-EE4E-EB04-B2761EFE7620}"/>
          </ac:picMkLst>
        </pc:picChg>
        <pc:picChg chg="add del mod">
          <ac:chgData name="Vasanth Swaminathan" userId="d9ff865f7a05f0bf" providerId="LiveId" clId="{95FA9D1E-E3FB-406D-93B2-842C9C9DC1B5}" dt="2023-02-26T06:40:15.650" v="205"/>
          <ac:picMkLst>
            <pc:docMk/>
            <pc:sldMk cId="3971113358" sldId="313"/>
            <ac:picMk id="39" creationId="{2FBF2D8E-5273-8F4C-A792-B24E38DFD1B2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41" creationId="{B380B9F8-105F-6010-5F30-D4F59886F433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45" creationId="{EE4B23B3-475A-CCCE-9821-02BE9AEE25FF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49" creationId="{04ED9F89-3913-8A03-6AED-266A9E8ECEEE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50" creationId="{CC488EB8-53C4-1E6B-41C9-26DF75F02407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51" creationId="{9125BFF3-E974-EADD-A409-9FAAC2E26B13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52" creationId="{1485BF56-68A4-04C4-C164-726878AABE88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53" creationId="{FEAE8118-CBDC-6115-7CF0-2706EA43755A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56" creationId="{B30BCC8A-BA3F-726C-001D-C4847A3F8578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60" creationId="{89390250-492F-077F-F49A-612787DA4962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61" creationId="{1A99FEA2-F09F-638C-0E36-11B350987B9C}"/>
          </ac:picMkLst>
        </pc:picChg>
        <pc:picChg chg="mod">
          <ac:chgData name="Vasanth Swaminathan" userId="d9ff865f7a05f0bf" providerId="LiveId" clId="{95FA9D1E-E3FB-406D-93B2-842C9C9DC1B5}" dt="2023-02-26T06:40:21.395" v="206"/>
          <ac:picMkLst>
            <pc:docMk/>
            <pc:sldMk cId="3971113358" sldId="313"/>
            <ac:picMk id="64" creationId="{3722536D-37C5-80FF-0472-14C9B8874690}"/>
          </ac:picMkLst>
        </pc:picChg>
        <pc:picChg chg="add del mod">
          <ac:chgData name="Vasanth Swaminathan" userId="d9ff865f7a05f0bf" providerId="LiveId" clId="{95FA9D1E-E3FB-406D-93B2-842C9C9DC1B5}" dt="2023-02-26T06:40:26.988" v="207"/>
          <ac:picMkLst>
            <pc:docMk/>
            <pc:sldMk cId="3971113358" sldId="313"/>
            <ac:picMk id="65" creationId="{D84B025D-3CE3-2B7C-A587-00C1133091AA}"/>
          </ac:picMkLst>
        </pc:picChg>
        <pc:picChg chg="add del mod">
          <ac:chgData name="Vasanth Swaminathan" userId="d9ff865f7a05f0bf" providerId="LiveId" clId="{95FA9D1E-E3FB-406D-93B2-842C9C9DC1B5}" dt="2023-02-26T06:40:26.988" v="207"/>
          <ac:picMkLst>
            <pc:docMk/>
            <pc:sldMk cId="3971113358" sldId="313"/>
            <ac:picMk id="66" creationId="{9FD53513-4789-270A-2D25-1336EDBBDE9D}"/>
          </ac:picMkLst>
        </pc:picChg>
        <pc:picChg chg="add del mod">
          <ac:chgData name="Vasanth Swaminathan" userId="d9ff865f7a05f0bf" providerId="LiveId" clId="{95FA9D1E-E3FB-406D-93B2-842C9C9DC1B5}" dt="2023-02-26T06:40:26.988" v="207"/>
          <ac:picMkLst>
            <pc:docMk/>
            <pc:sldMk cId="3971113358" sldId="313"/>
            <ac:picMk id="67" creationId="{4D02C36C-2829-599F-EAF8-415B73DC35E2}"/>
          </ac:picMkLst>
        </pc:picChg>
        <pc:picChg chg="add del mod">
          <ac:chgData name="Vasanth Swaminathan" userId="d9ff865f7a05f0bf" providerId="LiveId" clId="{95FA9D1E-E3FB-406D-93B2-842C9C9DC1B5}" dt="2023-02-26T06:40:26.988" v="207"/>
          <ac:picMkLst>
            <pc:docMk/>
            <pc:sldMk cId="3971113358" sldId="313"/>
            <ac:picMk id="68" creationId="{478F5EF8-2BC8-7466-D8E4-40D485371419}"/>
          </ac:picMkLst>
        </pc:picChg>
        <pc:picChg chg="add del mod">
          <ac:chgData name="Vasanth Swaminathan" userId="d9ff865f7a05f0bf" providerId="LiveId" clId="{95FA9D1E-E3FB-406D-93B2-842C9C9DC1B5}" dt="2023-02-26T06:40:26.988" v="207"/>
          <ac:picMkLst>
            <pc:docMk/>
            <pc:sldMk cId="3971113358" sldId="313"/>
            <ac:picMk id="74" creationId="{2317F5F9-DBCF-A342-BB52-4BD8F914952B}"/>
          </ac:picMkLst>
        </pc:picChg>
        <pc:picChg chg="add del mod">
          <ac:chgData name="Vasanth Swaminathan" userId="d9ff865f7a05f0bf" providerId="LiveId" clId="{95FA9D1E-E3FB-406D-93B2-842C9C9DC1B5}" dt="2023-02-26T06:40:26.988" v="207"/>
          <ac:picMkLst>
            <pc:docMk/>
            <pc:sldMk cId="3971113358" sldId="313"/>
            <ac:picMk id="75" creationId="{B761445F-F069-DD1A-A079-0FA6CF859169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77" creationId="{CE9BA162-8C47-418B-F82D-7C66DFCABC75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81" creationId="{8DBA9843-0356-BF4D-25F4-B0F45AB36F65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85" creationId="{9D938ECA-27DF-31A2-A1AE-BC7DD4807B58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86" creationId="{76014892-84A8-54B4-F45F-2E9B0F5955E7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87" creationId="{2CD33A2D-32B9-A32C-B953-1D373EF69F0B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88" creationId="{2B3D7690-D707-06D6-95D6-2C12A8C16F4A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89" creationId="{226DDC50-E5AC-1652-E5AF-874CF6D1C231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92" creationId="{9A15F60F-44F5-63DE-E4A2-66D41B9D9F6B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96" creationId="{579C43F3-39DE-7DD4-3D17-0CE8D2A3A329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97" creationId="{A327D349-19D8-5EA0-CA09-636BFE634249}"/>
          </ac:picMkLst>
        </pc:picChg>
        <pc:picChg chg="mod">
          <ac:chgData name="Vasanth Swaminathan" userId="d9ff865f7a05f0bf" providerId="LiveId" clId="{95FA9D1E-E3FB-406D-93B2-842C9C9DC1B5}" dt="2023-02-26T06:40:32.414" v="208"/>
          <ac:picMkLst>
            <pc:docMk/>
            <pc:sldMk cId="3971113358" sldId="313"/>
            <ac:picMk id="100" creationId="{C29F023D-27E7-6B57-C7EE-8E7D34B92FC4}"/>
          </ac:picMkLst>
        </pc:picChg>
        <pc:picChg chg="add del mod">
          <ac:chgData name="Vasanth Swaminathan" userId="d9ff865f7a05f0bf" providerId="LiveId" clId="{95FA9D1E-E3FB-406D-93B2-842C9C9DC1B5}" dt="2023-02-26T06:40:34.375" v="209"/>
          <ac:picMkLst>
            <pc:docMk/>
            <pc:sldMk cId="3971113358" sldId="313"/>
            <ac:picMk id="101" creationId="{BB266F91-D6EA-CF10-9632-7CBAE0D24AD1}"/>
          </ac:picMkLst>
        </pc:picChg>
        <pc:picChg chg="add del mod">
          <ac:chgData name="Vasanth Swaminathan" userId="d9ff865f7a05f0bf" providerId="LiveId" clId="{95FA9D1E-E3FB-406D-93B2-842C9C9DC1B5}" dt="2023-02-26T06:40:34.375" v="209"/>
          <ac:picMkLst>
            <pc:docMk/>
            <pc:sldMk cId="3971113358" sldId="313"/>
            <ac:picMk id="102" creationId="{38AF3927-5E5A-5580-5BA5-9A15CCA1411E}"/>
          </ac:picMkLst>
        </pc:picChg>
        <pc:picChg chg="add del mod">
          <ac:chgData name="Vasanth Swaminathan" userId="d9ff865f7a05f0bf" providerId="LiveId" clId="{95FA9D1E-E3FB-406D-93B2-842C9C9DC1B5}" dt="2023-02-26T06:40:34.375" v="209"/>
          <ac:picMkLst>
            <pc:docMk/>
            <pc:sldMk cId="3971113358" sldId="313"/>
            <ac:picMk id="103" creationId="{D332B8AC-6075-557C-DA65-7435DE17A111}"/>
          </ac:picMkLst>
        </pc:picChg>
        <pc:picChg chg="add del mod">
          <ac:chgData name="Vasanth Swaminathan" userId="d9ff865f7a05f0bf" providerId="LiveId" clId="{95FA9D1E-E3FB-406D-93B2-842C9C9DC1B5}" dt="2023-02-26T06:40:34.375" v="209"/>
          <ac:picMkLst>
            <pc:docMk/>
            <pc:sldMk cId="3971113358" sldId="313"/>
            <ac:picMk id="104" creationId="{BD3EFD06-2B00-AB89-067C-697385DB4037}"/>
          </ac:picMkLst>
        </pc:picChg>
        <pc:picChg chg="add del mod">
          <ac:chgData name="Vasanth Swaminathan" userId="d9ff865f7a05f0bf" providerId="LiveId" clId="{95FA9D1E-E3FB-406D-93B2-842C9C9DC1B5}" dt="2023-02-26T06:40:34.375" v="209"/>
          <ac:picMkLst>
            <pc:docMk/>
            <pc:sldMk cId="3971113358" sldId="313"/>
            <ac:picMk id="110" creationId="{A8F408DA-0FA3-096A-E84E-AFD4FDEDE4C8}"/>
          </ac:picMkLst>
        </pc:picChg>
        <pc:picChg chg="add del mod">
          <ac:chgData name="Vasanth Swaminathan" userId="d9ff865f7a05f0bf" providerId="LiveId" clId="{95FA9D1E-E3FB-406D-93B2-842C9C9DC1B5}" dt="2023-02-26T06:40:34.375" v="209"/>
          <ac:picMkLst>
            <pc:docMk/>
            <pc:sldMk cId="3971113358" sldId="313"/>
            <ac:picMk id="111" creationId="{839B4253-44BB-73C6-C836-7AD99DA76D8A}"/>
          </ac:picMkLst>
        </pc:picChg>
        <pc:picChg chg="mod">
          <ac:chgData name="Vasanth Swaminathan" userId="d9ff865f7a05f0bf" providerId="LiveId" clId="{95FA9D1E-E3FB-406D-93B2-842C9C9DC1B5}" dt="2023-02-26T06:42:24.430" v="239" actId="1076"/>
          <ac:picMkLst>
            <pc:docMk/>
            <pc:sldMk cId="3971113358" sldId="313"/>
            <ac:picMk id="113" creationId="{2E41B397-FBE9-B4EE-E39A-F4457C1E8AE7}"/>
          </ac:picMkLst>
        </pc:picChg>
        <pc:picChg chg="mod">
          <ac:chgData name="Vasanth Swaminathan" userId="d9ff865f7a05f0bf" providerId="LiveId" clId="{95FA9D1E-E3FB-406D-93B2-842C9C9DC1B5}" dt="2023-02-26T06:40:46.464" v="213" actId="1076"/>
          <ac:picMkLst>
            <pc:docMk/>
            <pc:sldMk cId="3971113358" sldId="313"/>
            <ac:picMk id="117" creationId="{2D36F413-3FE8-1C62-E6FC-D9A06A41DC9A}"/>
          </ac:picMkLst>
        </pc:picChg>
        <pc:picChg chg="mod">
          <ac:chgData name="Vasanth Swaminathan" userId="d9ff865f7a05f0bf" providerId="LiveId" clId="{95FA9D1E-E3FB-406D-93B2-842C9C9DC1B5}" dt="2023-02-26T06:41:49.015" v="228" actId="1076"/>
          <ac:picMkLst>
            <pc:docMk/>
            <pc:sldMk cId="3971113358" sldId="313"/>
            <ac:picMk id="121" creationId="{C82A2CA7-42BE-E57F-FEAA-BADBF4ABC4D7}"/>
          </ac:picMkLst>
        </pc:picChg>
        <pc:picChg chg="mod">
          <ac:chgData name="Vasanth Swaminathan" userId="d9ff865f7a05f0bf" providerId="LiveId" clId="{95FA9D1E-E3FB-406D-93B2-842C9C9DC1B5}" dt="2023-02-26T06:41:49.015" v="228" actId="1076"/>
          <ac:picMkLst>
            <pc:docMk/>
            <pc:sldMk cId="3971113358" sldId="313"/>
            <ac:picMk id="122" creationId="{23C2B11F-4CD7-0567-E777-91BB0E77442A}"/>
          </ac:picMkLst>
        </pc:picChg>
        <pc:picChg chg="mod">
          <ac:chgData name="Vasanth Swaminathan" userId="d9ff865f7a05f0bf" providerId="LiveId" clId="{95FA9D1E-E3FB-406D-93B2-842C9C9DC1B5}" dt="2023-02-26T06:41:49.015" v="228" actId="1076"/>
          <ac:picMkLst>
            <pc:docMk/>
            <pc:sldMk cId="3971113358" sldId="313"/>
            <ac:picMk id="123" creationId="{48A92519-C8AA-A02E-88BB-CDD730B1AB78}"/>
          </ac:picMkLst>
        </pc:picChg>
        <pc:picChg chg="mod">
          <ac:chgData name="Vasanth Swaminathan" userId="d9ff865f7a05f0bf" providerId="LiveId" clId="{95FA9D1E-E3FB-406D-93B2-842C9C9DC1B5}" dt="2023-02-26T06:41:49.015" v="228" actId="1076"/>
          <ac:picMkLst>
            <pc:docMk/>
            <pc:sldMk cId="3971113358" sldId="313"/>
            <ac:picMk id="124" creationId="{706971A2-1E1F-8E20-A413-DE5FC5E22163}"/>
          </ac:picMkLst>
        </pc:picChg>
        <pc:picChg chg="mod">
          <ac:chgData name="Vasanth Swaminathan" userId="d9ff865f7a05f0bf" providerId="LiveId" clId="{95FA9D1E-E3FB-406D-93B2-842C9C9DC1B5}" dt="2023-02-26T06:41:49.015" v="228" actId="1076"/>
          <ac:picMkLst>
            <pc:docMk/>
            <pc:sldMk cId="3971113358" sldId="313"/>
            <ac:picMk id="125" creationId="{4ED3F96E-209B-939C-5353-AB8353A30C81}"/>
          </ac:picMkLst>
        </pc:picChg>
        <pc:picChg chg="mod">
          <ac:chgData name="Vasanth Swaminathan" userId="d9ff865f7a05f0bf" providerId="LiveId" clId="{95FA9D1E-E3FB-406D-93B2-842C9C9DC1B5}" dt="2023-02-26T06:41:22.454" v="221" actId="1076"/>
          <ac:picMkLst>
            <pc:docMk/>
            <pc:sldMk cId="3971113358" sldId="313"/>
            <ac:picMk id="128" creationId="{DB943F7B-CB19-8588-29B8-23D620FDC044}"/>
          </ac:picMkLst>
        </pc:picChg>
        <pc:picChg chg="mod">
          <ac:chgData name="Vasanth Swaminathan" userId="d9ff865f7a05f0bf" providerId="LiveId" clId="{95FA9D1E-E3FB-406D-93B2-842C9C9DC1B5}" dt="2023-02-26T06:41:59.744" v="232" actId="1076"/>
          <ac:picMkLst>
            <pc:docMk/>
            <pc:sldMk cId="3971113358" sldId="313"/>
            <ac:picMk id="132" creationId="{00E04ADE-690E-1820-78B6-C8558D68CB5A}"/>
          </ac:picMkLst>
        </pc:picChg>
        <pc:picChg chg="mod">
          <ac:chgData name="Vasanth Swaminathan" userId="d9ff865f7a05f0bf" providerId="LiveId" clId="{95FA9D1E-E3FB-406D-93B2-842C9C9DC1B5}" dt="2023-02-26T06:41:59.744" v="232" actId="1076"/>
          <ac:picMkLst>
            <pc:docMk/>
            <pc:sldMk cId="3971113358" sldId="313"/>
            <ac:picMk id="133" creationId="{A6CB82D5-30F6-3DA4-32E7-6030B0FDE781}"/>
          </ac:picMkLst>
        </pc:picChg>
        <pc:picChg chg="mod">
          <ac:chgData name="Vasanth Swaminathan" userId="d9ff865f7a05f0bf" providerId="LiveId" clId="{95FA9D1E-E3FB-406D-93B2-842C9C9DC1B5}" dt="2023-02-26T06:41:16.526" v="219" actId="1076"/>
          <ac:picMkLst>
            <pc:docMk/>
            <pc:sldMk cId="3971113358" sldId="313"/>
            <ac:picMk id="136" creationId="{A8963016-BFBF-7DF8-8D9B-EA38A3416331}"/>
          </ac:picMkLst>
        </pc:picChg>
        <pc:picChg chg="add mod">
          <ac:chgData name="Vasanth Swaminathan" userId="d9ff865f7a05f0bf" providerId="LiveId" clId="{95FA9D1E-E3FB-406D-93B2-842C9C9DC1B5}" dt="2023-02-26T06:41:49.015" v="228" actId="1076"/>
          <ac:picMkLst>
            <pc:docMk/>
            <pc:sldMk cId="3971113358" sldId="313"/>
            <ac:picMk id="137" creationId="{25C88A03-1002-DE34-994A-24C0E0E61BA4}"/>
          </ac:picMkLst>
        </pc:picChg>
        <pc:picChg chg="add mod">
          <ac:chgData name="Vasanth Swaminathan" userId="d9ff865f7a05f0bf" providerId="LiveId" clId="{95FA9D1E-E3FB-406D-93B2-842C9C9DC1B5}" dt="2023-02-26T06:42:05.216" v="233" actId="1076"/>
          <ac:picMkLst>
            <pc:docMk/>
            <pc:sldMk cId="3971113358" sldId="313"/>
            <ac:picMk id="138" creationId="{750647A8-0A14-8724-7640-65C49E88ECC8}"/>
          </ac:picMkLst>
        </pc:picChg>
        <pc:picChg chg="add mod">
          <ac:chgData name="Vasanth Swaminathan" userId="d9ff865f7a05f0bf" providerId="LiveId" clId="{95FA9D1E-E3FB-406D-93B2-842C9C9DC1B5}" dt="2023-02-26T06:41:22.454" v="221" actId="1076"/>
          <ac:picMkLst>
            <pc:docMk/>
            <pc:sldMk cId="3971113358" sldId="313"/>
            <ac:picMk id="139" creationId="{7921F3A8-2E6F-20CB-3C45-E7A9BAEF98F0}"/>
          </ac:picMkLst>
        </pc:picChg>
        <pc:picChg chg="add mod">
          <ac:chgData name="Vasanth Swaminathan" userId="d9ff865f7a05f0bf" providerId="LiveId" clId="{95FA9D1E-E3FB-406D-93B2-842C9C9DC1B5}" dt="2023-02-26T06:41:16.526" v="219" actId="1076"/>
          <ac:picMkLst>
            <pc:docMk/>
            <pc:sldMk cId="3971113358" sldId="313"/>
            <ac:picMk id="140" creationId="{144DB87B-7790-D121-195A-4BA967E3DBA8}"/>
          </ac:picMkLst>
        </pc:picChg>
        <pc:picChg chg="add mod">
          <ac:chgData name="Vasanth Swaminathan" userId="d9ff865f7a05f0bf" providerId="LiveId" clId="{95FA9D1E-E3FB-406D-93B2-842C9C9DC1B5}" dt="2023-02-26T06:42:24.430" v="239" actId="1076"/>
          <ac:picMkLst>
            <pc:docMk/>
            <pc:sldMk cId="3971113358" sldId="313"/>
            <ac:picMk id="146" creationId="{2C1EB4BF-38E2-EFF0-3466-D3FF68938374}"/>
          </ac:picMkLst>
        </pc:picChg>
        <pc:picChg chg="add mod">
          <ac:chgData name="Vasanth Swaminathan" userId="d9ff865f7a05f0bf" providerId="LiveId" clId="{95FA9D1E-E3FB-406D-93B2-842C9C9DC1B5}" dt="2023-02-26T06:40:46.464" v="213" actId="1076"/>
          <ac:picMkLst>
            <pc:docMk/>
            <pc:sldMk cId="3971113358" sldId="313"/>
            <ac:picMk id="147" creationId="{83B26F97-9EFC-6E3D-174C-BA155F4A30CB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49" creationId="{A785F8A6-1165-7FBB-933A-309A83A291FC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53" creationId="{7DE87C12-FADA-EF58-8234-61CCC944C6E6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57" creationId="{EB3514BB-EFD6-4AD1-AAB6-158DF3855A0E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58" creationId="{72F0482A-BAA4-C2E1-E4C5-9CBD79F0CB60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59" creationId="{062125F7-E850-E9D1-2C2A-B311CB604B2B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60" creationId="{64460923-6EF4-7132-E7EB-9C5F34276759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61" creationId="{D07731C6-AC2D-D0C9-12F2-E8B492848B93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64" creationId="{69D7E3F6-D9AC-320D-65CA-36689A40C21B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68" creationId="{6A1ABAE4-DFEA-DDC5-CCED-E76421969FAD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69" creationId="{AC72D602-BF03-A929-EC86-F54BD8FF7789}"/>
          </ac:picMkLst>
        </pc:picChg>
        <pc:picChg chg="mod">
          <ac:chgData name="Vasanth Swaminathan" userId="d9ff865f7a05f0bf" providerId="LiveId" clId="{95FA9D1E-E3FB-406D-93B2-842C9C9DC1B5}" dt="2023-02-26T06:42:37.161" v="241"/>
          <ac:picMkLst>
            <pc:docMk/>
            <pc:sldMk cId="3971113358" sldId="313"/>
            <ac:picMk id="172" creationId="{EBB00564-402B-913D-BA48-4BD67FA48B00}"/>
          </ac:picMkLst>
        </pc:picChg>
        <pc:picChg chg="add del mod">
          <ac:chgData name="Vasanth Swaminathan" userId="d9ff865f7a05f0bf" providerId="LiveId" clId="{95FA9D1E-E3FB-406D-93B2-842C9C9DC1B5}" dt="2023-02-26T06:42:37.873" v="242"/>
          <ac:picMkLst>
            <pc:docMk/>
            <pc:sldMk cId="3971113358" sldId="313"/>
            <ac:picMk id="173" creationId="{4F6DE679-C0FD-0B85-B882-1817E737A5DF}"/>
          </ac:picMkLst>
        </pc:picChg>
        <pc:picChg chg="add del mod">
          <ac:chgData name="Vasanth Swaminathan" userId="d9ff865f7a05f0bf" providerId="LiveId" clId="{95FA9D1E-E3FB-406D-93B2-842C9C9DC1B5}" dt="2023-02-26T06:42:37.873" v="242"/>
          <ac:picMkLst>
            <pc:docMk/>
            <pc:sldMk cId="3971113358" sldId="313"/>
            <ac:picMk id="174" creationId="{EDB38245-5245-3755-4F7D-77B2F88F844C}"/>
          </ac:picMkLst>
        </pc:picChg>
        <pc:picChg chg="add del mod">
          <ac:chgData name="Vasanth Swaminathan" userId="d9ff865f7a05f0bf" providerId="LiveId" clId="{95FA9D1E-E3FB-406D-93B2-842C9C9DC1B5}" dt="2023-02-26T06:42:37.873" v="242"/>
          <ac:picMkLst>
            <pc:docMk/>
            <pc:sldMk cId="3971113358" sldId="313"/>
            <ac:picMk id="175" creationId="{45533D5A-C221-AF2F-934E-80535FF8FB84}"/>
          </ac:picMkLst>
        </pc:picChg>
        <pc:picChg chg="add del mod">
          <ac:chgData name="Vasanth Swaminathan" userId="d9ff865f7a05f0bf" providerId="LiveId" clId="{95FA9D1E-E3FB-406D-93B2-842C9C9DC1B5}" dt="2023-02-26T06:42:37.873" v="242"/>
          <ac:picMkLst>
            <pc:docMk/>
            <pc:sldMk cId="3971113358" sldId="313"/>
            <ac:picMk id="176" creationId="{B9295BB0-CB84-6C73-372C-1C73C510FA5B}"/>
          </ac:picMkLst>
        </pc:picChg>
        <pc:picChg chg="add del mod">
          <ac:chgData name="Vasanth Swaminathan" userId="d9ff865f7a05f0bf" providerId="LiveId" clId="{95FA9D1E-E3FB-406D-93B2-842C9C9DC1B5}" dt="2023-02-26T06:42:37.873" v="242"/>
          <ac:picMkLst>
            <pc:docMk/>
            <pc:sldMk cId="3971113358" sldId="313"/>
            <ac:picMk id="182" creationId="{F20FB40E-8F20-A7C7-CBDA-BF1FA8A8AF1C}"/>
          </ac:picMkLst>
        </pc:picChg>
        <pc:picChg chg="add del mod">
          <ac:chgData name="Vasanth Swaminathan" userId="d9ff865f7a05f0bf" providerId="LiveId" clId="{95FA9D1E-E3FB-406D-93B2-842C9C9DC1B5}" dt="2023-02-26T06:42:37.873" v="242"/>
          <ac:picMkLst>
            <pc:docMk/>
            <pc:sldMk cId="3971113358" sldId="313"/>
            <ac:picMk id="183" creationId="{96F8144E-A71C-5BA6-184C-16C6A2270C5E}"/>
          </ac:picMkLst>
        </pc:picChg>
      </pc:sldChg>
      <pc:sldChg chg="addSp delSp modSp add mod">
        <pc:chgData name="Vasanth Swaminathan" userId="d9ff865f7a05f0bf" providerId="LiveId" clId="{95FA9D1E-E3FB-406D-93B2-842C9C9DC1B5}" dt="2023-02-28T10:03:15.736" v="7392" actId="20577"/>
        <pc:sldMkLst>
          <pc:docMk/>
          <pc:sldMk cId="2386550272" sldId="314"/>
        </pc:sldMkLst>
        <pc:spChg chg="mod">
          <ac:chgData name="Vasanth Swaminathan" userId="d9ff865f7a05f0bf" providerId="LiveId" clId="{95FA9D1E-E3FB-406D-93B2-842C9C9DC1B5}" dt="2023-02-26T06:39:48.143" v="203" actId="20577"/>
          <ac:spMkLst>
            <pc:docMk/>
            <pc:sldMk cId="2386550272" sldId="314"/>
            <ac:spMk id="2" creationId="{5A079B7F-7957-B992-25C9-35C7280C106E}"/>
          </ac:spMkLst>
        </pc:spChg>
        <pc:spChg chg="add del mod">
          <ac:chgData name="Vasanth Swaminathan" userId="d9ff865f7a05f0bf" providerId="LiveId" clId="{95FA9D1E-E3FB-406D-93B2-842C9C9DC1B5}" dt="2023-02-28T10:02:11.099" v="7369" actId="478"/>
          <ac:spMkLst>
            <pc:docMk/>
            <pc:sldMk cId="2386550272" sldId="314"/>
            <ac:spMk id="28" creationId="{0BA94074-5192-9D13-1D90-02DF2A2491BE}"/>
          </ac:spMkLst>
        </pc:spChg>
        <pc:spChg chg="add mod">
          <ac:chgData name="Vasanth Swaminathan" userId="d9ff865f7a05f0bf" providerId="LiveId" clId="{95FA9D1E-E3FB-406D-93B2-842C9C9DC1B5}" dt="2023-02-28T10:03:15.736" v="7392" actId="20577"/>
          <ac:spMkLst>
            <pc:docMk/>
            <pc:sldMk cId="2386550272" sldId="314"/>
            <ac:spMk id="29" creationId="{9A10305E-3C48-D6A6-F433-6F8DD7F7C1EA}"/>
          </ac:spMkLst>
        </pc:spChg>
      </pc:sldChg>
      <pc:sldChg chg="addSp delSp modSp add mod modClrScheme chgLayout">
        <pc:chgData name="Vasanth Swaminathan" userId="d9ff865f7a05f0bf" providerId="LiveId" clId="{95FA9D1E-E3FB-406D-93B2-842C9C9DC1B5}" dt="2023-02-26T07:04:39.305" v="961" actId="6549"/>
        <pc:sldMkLst>
          <pc:docMk/>
          <pc:sldMk cId="355823429" sldId="315"/>
        </pc:sldMkLst>
        <pc:spChg chg="mod ord">
          <ac:chgData name="Vasanth Swaminathan" userId="d9ff865f7a05f0bf" providerId="LiveId" clId="{95FA9D1E-E3FB-406D-93B2-842C9C9DC1B5}" dt="2023-02-26T06:43:25.724" v="254" actId="700"/>
          <ac:spMkLst>
            <pc:docMk/>
            <pc:sldMk cId="355823429" sldId="315"/>
            <ac:spMk id="2" creationId="{5A079B7F-7957-B992-25C9-35C7280C106E}"/>
          </ac:spMkLst>
        </pc:spChg>
        <pc:spChg chg="add del mod ord">
          <ac:chgData name="Vasanth Swaminathan" userId="d9ff865f7a05f0bf" providerId="LiveId" clId="{95FA9D1E-E3FB-406D-93B2-842C9C9DC1B5}" dt="2023-02-26T06:43:25.724" v="254" actId="700"/>
          <ac:spMkLst>
            <pc:docMk/>
            <pc:sldMk cId="355823429" sldId="315"/>
            <ac:spMk id="3" creationId="{6788756A-84EC-D238-EC08-14FC24AE3B5A}"/>
          </ac:spMkLst>
        </pc:spChg>
        <pc:spChg chg="add mod ord">
          <ac:chgData name="Vasanth Swaminathan" userId="d9ff865f7a05f0bf" providerId="LiveId" clId="{95FA9D1E-E3FB-406D-93B2-842C9C9DC1B5}" dt="2023-02-26T07:04:39.305" v="961" actId="6549"/>
          <ac:spMkLst>
            <pc:docMk/>
            <pc:sldMk cId="355823429" sldId="315"/>
            <ac:spMk id="4" creationId="{B386D1B8-E610-5E90-ABEB-195CCEB43A3B}"/>
          </ac:spMkLst>
        </pc:spChg>
        <pc:spChg chg="del">
          <ac:chgData name="Vasanth Swaminathan" userId="d9ff865f7a05f0bf" providerId="LiveId" clId="{95FA9D1E-E3FB-406D-93B2-842C9C9DC1B5}" dt="2023-02-26T06:42:51.098" v="252" actId="478"/>
          <ac:spMkLst>
            <pc:docMk/>
            <pc:sldMk cId="355823429" sldId="315"/>
            <ac:spMk id="141" creationId="{B64AFEEE-554D-BE79-DB27-3C9002EA1769}"/>
          </ac:spMkLst>
        </pc:spChg>
        <pc:spChg chg="del">
          <ac:chgData name="Vasanth Swaminathan" userId="d9ff865f7a05f0bf" providerId="LiveId" clId="{95FA9D1E-E3FB-406D-93B2-842C9C9DC1B5}" dt="2023-02-26T06:42:51.098" v="252" actId="478"/>
          <ac:spMkLst>
            <pc:docMk/>
            <pc:sldMk cId="355823429" sldId="315"/>
            <ac:spMk id="142" creationId="{791C1225-73A9-9B27-9504-A90FDAEDC265}"/>
          </ac:spMkLst>
        </pc:spChg>
        <pc:spChg chg="del">
          <ac:chgData name="Vasanth Swaminathan" userId="d9ff865f7a05f0bf" providerId="LiveId" clId="{95FA9D1E-E3FB-406D-93B2-842C9C9DC1B5}" dt="2023-02-26T06:42:51.098" v="252" actId="478"/>
          <ac:spMkLst>
            <pc:docMk/>
            <pc:sldMk cId="355823429" sldId="315"/>
            <ac:spMk id="143" creationId="{72CC70DF-3A5F-22CD-5680-C0540384DA84}"/>
          </ac:spMkLst>
        </pc:spChg>
        <pc:spChg chg="del">
          <ac:chgData name="Vasanth Swaminathan" userId="d9ff865f7a05f0bf" providerId="LiveId" clId="{95FA9D1E-E3FB-406D-93B2-842C9C9DC1B5}" dt="2023-02-26T06:42:51.098" v="252" actId="478"/>
          <ac:spMkLst>
            <pc:docMk/>
            <pc:sldMk cId="355823429" sldId="315"/>
            <ac:spMk id="144" creationId="{4E9E7CD7-789B-63C1-2015-6E1B03941A5D}"/>
          </ac:spMkLst>
        </pc:spChg>
        <pc:spChg chg="del">
          <ac:chgData name="Vasanth Swaminathan" userId="d9ff865f7a05f0bf" providerId="LiveId" clId="{95FA9D1E-E3FB-406D-93B2-842C9C9DC1B5}" dt="2023-02-26T06:42:51.098" v="252" actId="478"/>
          <ac:spMkLst>
            <pc:docMk/>
            <pc:sldMk cId="355823429" sldId="315"/>
            <ac:spMk id="145" creationId="{FFB9CB1E-260F-CD57-CD41-F82714D7AFD9}"/>
          </ac:spMkLst>
        </pc:spChg>
        <pc:grpChg chg="del">
          <ac:chgData name="Vasanth Swaminathan" userId="d9ff865f7a05f0bf" providerId="LiveId" clId="{95FA9D1E-E3FB-406D-93B2-842C9C9DC1B5}" dt="2023-02-26T06:42:51.098" v="252" actId="478"/>
          <ac:grpSpMkLst>
            <pc:docMk/>
            <pc:sldMk cId="355823429" sldId="315"/>
            <ac:grpSpMk id="112" creationId="{95DCDE52-60BB-2DF5-AFED-B49762D6E37B}"/>
          </ac:grpSpMkLst>
        </pc:grpChg>
        <pc:grpChg chg="del">
          <ac:chgData name="Vasanth Swaminathan" userId="d9ff865f7a05f0bf" providerId="LiveId" clId="{95FA9D1E-E3FB-406D-93B2-842C9C9DC1B5}" dt="2023-02-26T06:42:51.098" v="252" actId="478"/>
          <ac:grpSpMkLst>
            <pc:docMk/>
            <pc:sldMk cId="355823429" sldId="315"/>
            <ac:grpSpMk id="115" creationId="{47381B50-4E45-2B9B-7962-069A314D8957}"/>
          </ac:grpSpMkLst>
        </pc:grpChg>
        <pc:grpChg chg="del">
          <ac:chgData name="Vasanth Swaminathan" userId="d9ff865f7a05f0bf" providerId="LiveId" clId="{95FA9D1E-E3FB-406D-93B2-842C9C9DC1B5}" dt="2023-02-26T06:42:51.098" v="252" actId="478"/>
          <ac:grpSpMkLst>
            <pc:docMk/>
            <pc:sldMk cId="355823429" sldId="315"/>
            <ac:grpSpMk id="118" creationId="{8FF6F7BB-3EC9-130E-3DF6-6969C7CC4CE5}"/>
          </ac:grpSpMkLst>
        </pc:grpChg>
        <pc:grpChg chg="del">
          <ac:chgData name="Vasanth Swaminathan" userId="d9ff865f7a05f0bf" providerId="LiveId" clId="{95FA9D1E-E3FB-406D-93B2-842C9C9DC1B5}" dt="2023-02-26T06:42:51.098" v="252" actId="478"/>
          <ac:grpSpMkLst>
            <pc:docMk/>
            <pc:sldMk cId="355823429" sldId="315"/>
            <ac:grpSpMk id="126" creationId="{21B900DA-AF87-4482-EA45-7B61091C0DD0}"/>
          </ac:grpSpMkLst>
        </pc:grpChg>
        <pc:grpChg chg="del">
          <ac:chgData name="Vasanth Swaminathan" userId="d9ff865f7a05f0bf" providerId="LiveId" clId="{95FA9D1E-E3FB-406D-93B2-842C9C9DC1B5}" dt="2023-02-26T06:42:51.098" v="252" actId="478"/>
          <ac:grpSpMkLst>
            <pc:docMk/>
            <pc:sldMk cId="355823429" sldId="315"/>
            <ac:grpSpMk id="129" creationId="{0BA48218-01DF-A4A3-CA96-3FEA0E80AB39}"/>
          </ac:grpSpMkLst>
        </pc:grpChg>
        <pc:grpChg chg="del">
          <ac:chgData name="Vasanth Swaminathan" userId="d9ff865f7a05f0bf" providerId="LiveId" clId="{95FA9D1E-E3FB-406D-93B2-842C9C9DC1B5}" dt="2023-02-26T06:42:51.098" v="252" actId="478"/>
          <ac:grpSpMkLst>
            <pc:docMk/>
            <pc:sldMk cId="355823429" sldId="315"/>
            <ac:grpSpMk id="134" creationId="{9221EC44-B77D-4579-73AF-E586FAF96DDA}"/>
          </ac:grpSpMkLst>
        </pc:grpChg>
        <pc:picChg chg="add del mod">
          <ac:chgData name="Vasanth Swaminathan" userId="d9ff865f7a05f0bf" providerId="LiveId" clId="{95FA9D1E-E3FB-406D-93B2-842C9C9DC1B5}" dt="2023-02-26T06:58:58.316" v="909" actId="478"/>
          <ac:picMkLst>
            <pc:docMk/>
            <pc:sldMk cId="355823429" sldId="315"/>
            <ac:picMk id="6" creationId="{29D3CD94-861A-0621-D79C-66E93E146FE4}"/>
          </ac:picMkLst>
        </pc:picChg>
        <pc:picChg chg="add mod">
          <ac:chgData name="Vasanth Swaminathan" userId="d9ff865f7a05f0bf" providerId="LiveId" clId="{95FA9D1E-E3FB-406D-93B2-842C9C9DC1B5}" dt="2023-02-26T06:59:14.526" v="918" actId="1076"/>
          <ac:picMkLst>
            <pc:docMk/>
            <pc:sldMk cId="355823429" sldId="315"/>
            <ac:picMk id="8" creationId="{2D8585F4-7B21-A566-D5A7-ECA69A4527E6}"/>
          </ac:picMkLst>
        </pc:picChg>
        <pc:picChg chg="add mod">
          <ac:chgData name="Vasanth Swaminathan" userId="d9ff865f7a05f0bf" providerId="LiveId" clId="{95FA9D1E-E3FB-406D-93B2-842C9C9DC1B5}" dt="2023-02-26T06:59:12.462" v="917" actId="1076"/>
          <ac:picMkLst>
            <pc:docMk/>
            <pc:sldMk cId="355823429" sldId="315"/>
            <ac:picMk id="10" creationId="{5ACA6280-44C0-85C3-EFF1-175239AEE501}"/>
          </ac:picMkLst>
        </pc:picChg>
        <pc:picChg chg="del">
          <ac:chgData name="Vasanth Swaminathan" userId="d9ff865f7a05f0bf" providerId="LiveId" clId="{95FA9D1E-E3FB-406D-93B2-842C9C9DC1B5}" dt="2023-02-26T06:42:51.098" v="252" actId="478"/>
          <ac:picMkLst>
            <pc:docMk/>
            <pc:sldMk cId="355823429" sldId="315"/>
            <ac:picMk id="137" creationId="{25C88A03-1002-DE34-994A-24C0E0E61BA4}"/>
          </ac:picMkLst>
        </pc:picChg>
        <pc:picChg chg="del">
          <ac:chgData name="Vasanth Swaminathan" userId="d9ff865f7a05f0bf" providerId="LiveId" clId="{95FA9D1E-E3FB-406D-93B2-842C9C9DC1B5}" dt="2023-02-26T06:42:51.098" v="252" actId="478"/>
          <ac:picMkLst>
            <pc:docMk/>
            <pc:sldMk cId="355823429" sldId="315"/>
            <ac:picMk id="138" creationId="{750647A8-0A14-8724-7640-65C49E88ECC8}"/>
          </ac:picMkLst>
        </pc:picChg>
        <pc:picChg chg="del">
          <ac:chgData name="Vasanth Swaminathan" userId="d9ff865f7a05f0bf" providerId="LiveId" clId="{95FA9D1E-E3FB-406D-93B2-842C9C9DC1B5}" dt="2023-02-26T06:42:51.098" v="252" actId="478"/>
          <ac:picMkLst>
            <pc:docMk/>
            <pc:sldMk cId="355823429" sldId="315"/>
            <ac:picMk id="139" creationId="{7921F3A8-2E6F-20CB-3C45-E7A9BAEF98F0}"/>
          </ac:picMkLst>
        </pc:picChg>
        <pc:picChg chg="del">
          <ac:chgData name="Vasanth Swaminathan" userId="d9ff865f7a05f0bf" providerId="LiveId" clId="{95FA9D1E-E3FB-406D-93B2-842C9C9DC1B5}" dt="2023-02-26T06:42:51.098" v="252" actId="478"/>
          <ac:picMkLst>
            <pc:docMk/>
            <pc:sldMk cId="355823429" sldId="315"/>
            <ac:picMk id="140" creationId="{144DB87B-7790-D121-195A-4BA967E3DBA8}"/>
          </ac:picMkLst>
        </pc:picChg>
        <pc:picChg chg="del">
          <ac:chgData name="Vasanth Swaminathan" userId="d9ff865f7a05f0bf" providerId="LiveId" clId="{95FA9D1E-E3FB-406D-93B2-842C9C9DC1B5}" dt="2023-02-26T06:42:51.098" v="252" actId="478"/>
          <ac:picMkLst>
            <pc:docMk/>
            <pc:sldMk cId="355823429" sldId="315"/>
            <ac:picMk id="146" creationId="{2C1EB4BF-38E2-EFF0-3466-D3FF68938374}"/>
          </ac:picMkLst>
        </pc:picChg>
        <pc:picChg chg="del">
          <ac:chgData name="Vasanth Swaminathan" userId="d9ff865f7a05f0bf" providerId="LiveId" clId="{95FA9D1E-E3FB-406D-93B2-842C9C9DC1B5}" dt="2023-02-26T06:42:51.098" v="252" actId="478"/>
          <ac:picMkLst>
            <pc:docMk/>
            <pc:sldMk cId="355823429" sldId="315"/>
            <ac:picMk id="147" creationId="{83B26F97-9EFC-6E3D-174C-BA155F4A30CB}"/>
          </ac:picMkLst>
        </pc:picChg>
      </pc:sldChg>
      <pc:sldChg chg="addSp modSp new mod">
        <pc:chgData name="Vasanth Swaminathan" userId="d9ff865f7a05f0bf" providerId="LiveId" clId="{95FA9D1E-E3FB-406D-93B2-842C9C9DC1B5}" dt="2023-02-27T06:36:59.154" v="3815"/>
        <pc:sldMkLst>
          <pc:docMk/>
          <pc:sldMk cId="3427939979" sldId="316"/>
        </pc:sldMkLst>
        <pc:spChg chg="mod">
          <ac:chgData name="Vasanth Swaminathan" userId="d9ff865f7a05f0bf" providerId="LiveId" clId="{95FA9D1E-E3FB-406D-93B2-842C9C9DC1B5}" dt="2023-02-26T06:50:49.860" v="598" actId="6549"/>
          <ac:spMkLst>
            <pc:docMk/>
            <pc:sldMk cId="3427939979" sldId="316"/>
            <ac:spMk id="2" creationId="{1B9004F2-FCB6-7D20-FC18-F8866A530364}"/>
          </ac:spMkLst>
        </pc:spChg>
        <pc:spChg chg="mod">
          <ac:chgData name="Vasanth Swaminathan" userId="d9ff865f7a05f0bf" providerId="LiveId" clId="{95FA9D1E-E3FB-406D-93B2-842C9C9DC1B5}" dt="2023-02-26T06:53:52.158" v="627" actId="20577"/>
          <ac:spMkLst>
            <pc:docMk/>
            <pc:sldMk cId="3427939979" sldId="316"/>
            <ac:spMk id="3" creationId="{6FC365AD-2393-C47B-EFD9-0B7FE0729F65}"/>
          </ac:spMkLst>
        </pc:spChg>
        <pc:spChg chg="add mod">
          <ac:chgData name="Vasanth Swaminathan" userId="d9ff865f7a05f0bf" providerId="LiveId" clId="{95FA9D1E-E3FB-406D-93B2-842C9C9DC1B5}" dt="2023-02-27T06:36:59.154" v="3815"/>
          <ac:spMkLst>
            <pc:docMk/>
            <pc:sldMk cId="3427939979" sldId="316"/>
            <ac:spMk id="5" creationId="{E9CD1946-2F50-131B-5BF6-5FD30766E2F2}"/>
          </ac:spMkLst>
        </pc:spChg>
        <pc:picChg chg="add mod">
          <ac:chgData name="Vasanth Swaminathan" userId="d9ff865f7a05f0bf" providerId="LiveId" clId="{95FA9D1E-E3FB-406D-93B2-842C9C9DC1B5}" dt="2023-02-27T06:36:59.154" v="3815"/>
          <ac:picMkLst>
            <pc:docMk/>
            <pc:sldMk cId="3427939979" sldId="316"/>
            <ac:picMk id="4" creationId="{9E19D4B8-6C21-BAA4-2B2C-C4B022FD286E}"/>
          </ac:picMkLst>
        </pc:picChg>
      </pc:sldChg>
      <pc:sldChg chg="addSp delSp modSp add mod">
        <pc:chgData name="Vasanth Swaminathan" userId="d9ff865f7a05f0bf" providerId="LiveId" clId="{95FA9D1E-E3FB-406D-93B2-842C9C9DC1B5}" dt="2023-02-27T05:41:17.472" v="3605" actId="1076"/>
        <pc:sldMkLst>
          <pc:docMk/>
          <pc:sldMk cId="575159303" sldId="317"/>
        </pc:sldMkLst>
        <pc:spChg chg="mod">
          <ac:chgData name="Vasanth Swaminathan" userId="d9ff865f7a05f0bf" providerId="LiveId" clId="{95FA9D1E-E3FB-406D-93B2-842C9C9DC1B5}" dt="2023-02-27T05:40:47.122" v="3602" actId="20577"/>
          <ac:spMkLst>
            <pc:docMk/>
            <pc:sldMk cId="575159303" sldId="317"/>
            <ac:spMk id="2" creationId="{5A079B7F-7957-B992-25C9-35C7280C106E}"/>
          </ac:spMkLst>
        </pc:spChg>
        <pc:spChg chg="del">
          <ac:chgData name="Vasanth Swaminathan" userId="d9ff865f7a05f0bf" providerId="LiveId" clId="{95FA9D1E-E3FB-406D-93B2-842C9C9DC1B5}" dt="2023-02-26T07:00:02.609" v="959" actId="478"/>
          <ac:spMkLst>
            <pc:docMk/>
            <pc:sldMk cId="575159303" sldId="317"/>
            <ac:spMk id="4" creationId="{B386D1B8-E610-5E90-ABEB-195CCEB43A3B}"/>
          </ac:spMkLst>
        </pc:spChg>
        <pc:spChg chg="add del mod">
          <ac:chgData name="Vasanth Swaminathan" userId="d9ff865f7a05f0bf" providerId="LiveId" clId="{95FA9D1E-E3FB-406D-93B2-842C9C9DC1B5}" dt="2023-02-27T05:41:09.305" v="3603" actId="478"/>
          <ac:spMkLst>
            <pc:docMk/>
            <pc:sldMk cId="575159303" sldId="317"/>
            <ac:spMk id="5" creationId="{3C9AD040-0D11-3E20-D91E-8477F75B7837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7" creationId="{77E4A39D-4E1E-49DD-9117-F31C0F10CBA7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9" creationId="{4CED09EC-9E92-E1B9-AA17-0CA28865A206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11" creationId="{78EB46BC-64C1-3F21-E0DE-B6B1416F374A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12" creationId="{5590EF58-DB84-1436-5965-C6D24867CE1E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13" creationId="{F97DC12C-F0A2-6451-E982-2E2733AAD3BB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16" creationId="{2FA4413D-8AEF-DD15-B163-00814045EEEC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17" creationId="{CB793622-86C5-10F8-3A5D-70ED836605AA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18" creationId="{FDCAFA18-5ED1-E5A5-59EA-22AB1288C67A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19" creationId="{1D1D86F7-956B-AC6B-B665-9591C1C8DE30}"/>
          </ac:spMkLst>
        </pc:spChg>
        <pc:spChg chg="add del mod">
          <ac:chgData name="Vasanth Swaminathan" userId="d9ff865f7a05f0bf" providerId="LiveId" clId="{95FA9D1E-E3FB-406D-93B2-842C9C9DC1B5}" dt="2023-02-26T07:14:13.372" v="963"/>
          <ac:spMkLst>
            <pc:docMk/>
            <pc:sldMk cId="575159303" sldId="317"/>
            <ac:spMk id="22" creationId="{BB4447B4-CED0-3793-7168-105ED4767D3F}"/>
          </ac:spMkLst>
        </pc:spChg>
        <pc:spChg chg="add del mod">
          <ac:chgData name="Vasanth Swaminathan" userId="d9ff865f7a05f0bf" providerId="LiveId" clId="{95FA9D1E-E3FB-406D-93B2-842C9C9DC1B5}" dt="2023-02-26T07:17:47.159" v="997" actId="1076"/>
          <ac:spMkLst>
            <pc:docMk/>
            <pc:sldMk cId="575159303" sldId="317"/>
            <ac:spMk id="24" creationId="{654A7C50-32E1-4CB9-B57B-E946ACE1B354}"/>
          </ac:spMkLst>
        </pc:spChg>
        <pc:spChg chg="add del mod">
          <ac:chgData name="Vasanth Swaminathan" userId="d9ff865f7a05f0bf" providerId="LiveId" clId="{95FA9D1E-E3FB-406D-93B2-842C9C9DC1B5}" dt="2023-02-26T07:17:47.159" v="997" actId="1076"/>
          <ac:spMkLst>
            <pc:docMk/>
            <pc:sldMk cId="575159303" sldId="317"/>
            <ac:spMk id="25" creationId="{0F063922-CE47-A2FA-D337-C36069CC28BF}"/>
          </ac:spMkLst>
        </pc:spChg>
        <pc:spChg chg="add del mod">
          <ac:chgData name="Vasanth Swaminathan" userId="d9ff865f7a05f0bf" providerId="LiveId" clId="{95FA9D1E-E3FB-406D-93B2-842C9C9DC1B5}" dt="2023-02-26T07:15:00.302" v="978" actId="1076"/>
          <ac:spMkLst>
            <pc:docMk/>
            <pc:sldMk cId="575159303" sldId="317"/>
            <ac:spMk id="26" creationId="{66ADCEB3-276D-60E1-113D-565D02D14786}"/>
          </ac:spMkLst>
        </pc:spChg>
        <pc:spChg chg="add del mod">
          <ac:chgData name="Vasanth Swaminathan" userId="d9ff865f7a05f0bf" providerId="LiveId" clId="{95FA9D1E-E3FB-406D-93B2-842C9C9DC1B5}" dt="2023-02-26T07:17:12.385" v="993" actId="478"/>
          <ac:spMkLst>
            <pc:docMk/>
            <pc:sldMk cId="575159303" sldId="317"/>
            <ac:spMk id="27" creationId="{CEEA045F-FB0A-B2FE-D081-2AD486DA8470}"/>
          </ac:spMkLst>
        </pc:spChg>
        <pc:spChg chg="mod">
          <ac:chgData name="Vasanth Swaminathan" userId="d9ff865f7a05f0bf" providerId="LiveId" clId="{95FA9D1E-E3FB-406D-93B2-842C9C9DC1B5}" dt="2023-02-26T07:14:21.292" v="964"/>
          <ac:spMkLst>
            <pc:docMk/>
            <pc:sldMk cId="575159303" sldId="317"/>
            <ac:spMk id="30" creationId="{72E28322-FCAA-FE4D-A895-C9082486C356}"/>
          </ac:spMkLst>
        </pc:spChg>
        <pc:spChg chg="mod">
          <ac:chgData name="Vasanth Swaminathan" userId="d9ff865f7a05f0bf" providerId="LiveId" clId="{95FA9D1E-E3FB-406D-93B2-842C9C9DC1B5}" dt="2023-02-26T07:14:21.292" v="964"/>
          <ac:spMkLst>
            <pc:docMk/>
            <pc:sldMk cId="575159303" sldId="317"/>
            <ac:spMk id="33" creationId="{AF3BAEAF-99D7-0724-9A65-35DA86F7189E}"/>
          </ac:spMkLst>
        </pc:spChg>
        <pc:spChg chg="mod">
          <ac:chgData name="Vasanth Swaminathan" userId="d9ff865f7a05f0bf" providerId="LiveId" clId="{95FA9D1E-E3FB-406D-93B2-842C9C9DC1B5}" dt="2023-02-26T07:14:21.292" v="964"/>
          <ac:spMkLst>
            <pc:docMk/>
            <pc:sldMk cId="575159303" sldId="317"/>
            <ac:spMk id="34" creationId="{52B9BBB6-ACFF-F233-988B-0301487D1627}"/>
          </ac:spMkLst>
        </pc:spChg>
        <pc:spChg chg="mod">
          <ac:chgData name="Vasanth Swaminathan" userId="d9ff865f7a05f0bf" providerId="LiveId" clId="{95FA9D1E-E3FB-406D-93B2-842C9C9DC1B5}" dt="2023-02-26T07:14:21.292" v="964"/>
          <ac:spMkLst>
            <pc:docMk/>
            <pc:sldMk cId="575159303" sldId="317"/>
            <ac:spMk id="36" creationId="{8409A96E-9858-8691-2901-D154590A8252}"/>
          </ac:spMkLst>
        </pc:spChg>
        <pc:spChg chg="mod">
          <ac:chgData name="Vasanth Swaminathan" userId="d9ff865f7a05f0bf" providerId="LiveId" clId="{95FA9D1E-E3FB-406D-93B2-842C9C9DC1B5}" dt="2023-02-26T07:14:21.292" v="964"/>
          <ac:spMkLst>
            <pc:docMk/>
            <pc:sldMk cId="575159303" sldId="317"/>
            <ac:spMk id="37" creationId="{13510642-6078-9E4B-3A35-03681236B948}"/>
          </ac:spMkLst>
        </pc:spChg>
        <pc:spChg chg="del mod">
          <ac:chgData name="Vasanth Swaminathan" userId="d9ff865f7a05f0bf" providerId="LiveId" clId="{95FA9D1E-E3FB-406D-93B2-842C9C9DC1B5}" dt="2023-02-26T07:17:11.357" v="992" actId="478"/>
          <ac:spMkLst>
            <pc:docMk/>
            <pc:sldMk cId="575159303" sldId="317"/>
            <ac:spMk id="41" creationId="{2B068575-047D-D8AB-3808-D59FF9B60331}"/>
          </ac:spMkLst>
        </pc:spChg>
        <pc:spChg chg="mod">
          <ac:chgData name="Vasanth Swaminathan" userId="d9ff865f7a05f0bf" providerId="LiveId" clId="{95FA9D1E-E3FB-406D-93B2-842C9C9DC1B5}" dt="2023-02-26T07:14:21.292" v="964"/>
          <ac:spMkLst>
            <pc:docMk/>
            <pc:sldMk cId="575159303" sldId="317"/>
            <ac:spMk id="42" creationId="{E5F290FD-9F5F-27C2-BD80-BC213472FB0C}"/>
          </ac:spMkLst>
        </pc:spChg>
        <pc:spChg chg="mod">
          <ac:chgData name="Vasanth Swaminathan" userId="d9ff865f7a05f0bf" providerId="LiveId" clId="{95FA9D1E-E3FB-406D-93B2-842C9C9DC1B5}" dt="2023-02-26T07:14:21.292" v="964"/>
          <ac:spMkLst>
            <pc:docMk/>
            <pc:sldMk cId="575159303" sldId="317"/>
            <ac:spMk id="43" creationId="{CD303345-4ABA-6511-CD32-DAD75DCA0EA5}"/>
          </ac:spMkLst>
        </pc:spChg>
        <pc:spChg chg="mod">
          <ac:chgData name="Vasanth Swaminathan" userId="d9ff865f7a05f0bf" providerId="LiveId" clId="{95FA9D1E-E3FB-406D-93B2-842C9C9DC1B5}" dt="2023-02-26T07:14:21.292" v="964"/>
          <ac:spMkLst>
            <pc:docMk/>
            <pc:sldMk cId="575159303" sldId="317"/>
            <ac:spMk id="44" creationId="{010C8C97-49AB-6361-BDD4-5397E909FF2A}"/>
          </ac:spMkLst>
        </pc:spChg>
        <pc:spChg chg="add del mod">
          <ac:chgData name="Vasanth Swaminathan" userId="d9ff865f7a05f0bf" providerId="LiveId" clId="{95FA9D1E-E3FB-406D-93B2-842C9C9DC1B5}" dt="2023-02-26T07:15:00.302" v="978" actId="1076"/>
          <ac:spMkLst>
            <pc:docMk/>
            <pc:sldMk cId="575159303" sldId="317"/>
            <ac:spMk id="45" creationId="{FE3490AB-6A1D-2798-F23B-0D5939CE1F85}"/>
          </ac:spMkLst>
        </pc:spChg>
        <pc:spChg chg="add del mod">
          <ac:chgData name="Vasanth Swaminathan" userId="d9ff865f7a05f0bf" providerId="LiveId" clId="{95FA9D1E-E3FB-406D-93B2-842C9C9DC1B5}" dt="2023-02-26T07:19:27.389" v="1012" actId="1076"/>
          <ac:spMkLst>
            <pc:docMk/>
            <pc:sldMk cId="575159303" sldId="317"/>
            <ac:spMk id="48" creationId="{BBC3F442-B506-54E8-C1CA-AC553567D07C}"/>
          </ac:spMkLst>
        </pc:spChg>
        <pc:spChg chg="add del mod">
          <ac:chgData name="Vasanth Swaminathan" userId="d9ff865f7a05f0bf" providerId="LiveId" clId="{95FA9D1E-E3FB-406D-93B2-842C9C9DC1B5}" dt="2023-02-26T07:15:00.302" v="978" actId="1076"/>
          <ac:spMkLst>
            <pc:docMk/>
            <pc:sldMk cId="575159303" sldId="317"/>
            <ac:spMk id="49" creationId="{E2F846E4-008F-4BD7-A5F6-D21ADC36B9F2}"/>
          </ac:spMkLst>
        </pc:spChg>
        <pc:spChg chg="add del mod">
          <ac:chgData name="Vasanth Swaminathan" userId="d9ff865f7a05f0bf" providerId="LiveId" clId="{95FA9D1E-E3FB-406D-93B2-842C9C9DC1B5}" dt="2023-02-26T07:15:05.981" v="980" actId="478"/>
          <ac:spMkLst>
            <pc:docMk/>
            <pc:sldMk cId="575159303" sldId="317"/>
            <ac:spMk id="50" creationId="{0EF2F6F0-9E38-E14F-0902-4F7A75BC94ED}"/>
          </ac:spMkLst>
        </pc:spChg>
        <pc:spChg chg="add del mod">
          <ac:chgData name="Vasanth Swaminathan" userId="d9ff865f7a05f0bf" providerId="LiveId" clId="{95FA9D1E-E3FB-406D-93B2-842C9C9DC1B5}" dt="2023-02-26T07:15:00.302" v="978" actId="1076"/>
          <ac:spMkLst>
            <pc:docMk/>
            <pc:sldMk cId="575159303" sldId="317"/>
            <ac:spMk id="51" creationId="{4999116C-E6B5-9662-3781-5D722AD8D01C}"/>
          </ac:spMkLst>
        </pc:spChg>
        <pc:spChg chg="add del mod">
          <ac:chgData name="Vasanth Swaminathan" userId="d9ff865f7a05f0bf" providerId="LiveId" clId="{95FA9D1E-E3FB-406D-93B2-842C9C9DC1B5}" dt="2023-02-27T05:41:17.472" v="3605" actId="1076"/>
          <ac:spMkLst>
            <pc:docMk/>
            <pc:sldMk cId="575159303" sldId="317"/>
            <ac:spMk id="52" creationId="{B0E6E839-6F6B-FEDD-975B-B2A1EE386474}"/>
          </ac:spMkLst>
        </pc:spChg>
        <pc:spChg chg="add del mod">
          <ac:chgData name="Vasanth Swaminathan" userId="d9ff865f7a05f0bf" providerId="LiveId" clId="{95FA9D1E-E3FB-406D-93B2-842C9C9DC1B5}" dt="2023-02-26T07:19:12.124" v="1003" actId="478"/>
          <ac:spMkLst>
            <pc:docMk/>
            <pc:sldMk cId="575159303" sldId="317"/>
            <ac:spMk id="55" creationId="{B8B9BEB2-5090-6525-AF29-788F1E3BC2E5}"/>
          </ac:spMkLst>
        </pc:spChg>
        <pc:spChg chg="add mod">
          <ac:chgData name="Vasanth Swaminathan" userId="d9ff865f7a05f0bf" providerId="LiveId" clId="{95FA9D1E-E3FB-406D-93B2-842C9C9DC1B5}" dt="2023-02-26T07:17:50.990" v="998" actId="1076"/>
          <ac:spMkLst>
            <pc:docMk/>
            <pc:sldMk cId="575159303" sldId="317"/>
            <ac:spMk id="58" creationId="{00C26B29-A778-BF87-B8A2-101475752768}"/>
          </ac:spMkLst>
        </pc:spChg>
        <pc:spChg chg="add del mod">
          <ac:chgData name="Vasanth Swaminathan" userId="d9ff865f7a05f0bf" providerId="LiveId" clId="{95FA9D1E-E3FB-406D-93B2-842C9C9DC1B5}" dt="2023-02-27T05:41:12.902" v="3604" actId="478"/>
          <ac:spMkLst>
            <pc:docMk/>
            <pc:sldMk cId="575159303" sldId="317"/>
            <ac:spMk id="62" creationId="{065D4406-92BD-7AD8-ADCD-05350DB27DDF}"/>
          </ac:spMkLst>
        </pc:spChg>
        <pc:grpChg chg="add del mod">
          <ac:chgData name="Vasanth Swaminathan" userId="d9ff865f7a05f0bf" providerId="LiveId" clId="{95FA9D1E-E3FB-406D-93B2-842C9C9DC1B5}" dt="2023-02-26T07:17:26.687" v="994" actId="1076"/>
          <ac:grpSpMkLst>
            <pc:docMk/>
            <pc:sldMk cId="575159303" sldId="317"/>
            <ac:grpSpMk id="28" creationId="{61BAB672-DBA6-CE05-341B-9EB9A2D9913D}"/>
          </ac:grpSpMkLst>
        </pc:grpChg>
        <pc:graphicFrameChg chg="add del mod">
          <ac:chgData name="Vasanth Swaminathan" userId="d9ff865f7a05f0bf" providerId="LiveId" clId="{95FA9D1E-E3FB-406D-93B2-842C9C9DC1B5}" dt="2023-02-26T07:14:13.372" v="963"/>
          <ac:graphicFrameMkLst>
            <pc:docMk/>
            <pc:sldMk cId="575159303" sldId="317"/>
            <ac:graphicFrameMk id="15" creationId="{58BF8C58-CD86-7E33-67C0-C4832CD1B3A6}"/>
          </ac:graphicFrameMkLst>
        </pc:graphicFrameChg>
        <pc:graphicFrameChg chg="add del mod">
          <ac:chgData name="Vasanth Swaminathan" userId="d9ff865f7a05f0bf" providerId="LiveId" clId="{95FA9D1E-E3FB-406D-93B2-842C9C9DC1B5}" dt="2023-02-26T07:15:00.302" v="978" actId="1076"/>
          <ac:graphicFrameMkLst>
            <pc:docMk/>
            <pc:sldMk cId="575159303" sldId="317"/>
            <ac:graphicFrameMk id="47" creationId="{7FCDA67A-C9EA-AA11-6D82-9AC91C815CDD}"/>
          </ac:graphicFrameMkLst>
        </pc:graphicFrameChg>
        <pc:picChg chg="add del mod">
          <ac:chgData name="Vasanth Swaminathan" userId="d9ff865f7a05f0bf" providerId="LiveId" clId="{95FA9D1E-E3FB-406D-93B2-842C9C9DC1B5}" dt="2023-02-26T07:14:13.372" v="963"/>
          <ac:picMkLst>
            <pc:docMk/>
            <pc:sldMk cId="575159303" sldId="317"/>
            <ac:picMk id="6" creationId="{ABC02ED6-3315-B9AD-2D63-F90A60BE9B37}"/>
          </ac:picMkLst>
        </pc:picChg>
        <pc:picChg chg="del">
          <ac:chgData name="Vasanth Swaminathan" userId="d9ff865f7a05f0bf" providerId="LiveId" clId="{95FA9D1E-E3FB-406D-93B2-842C9C9DC1B5}" dt="2023-02-26T06:59:58.956" v="958" actId="478"/>
          <ac:picMkLst>
            <pc:docMk/>
            <pc:sldMk cId="575159303" sldId="317"/>
            <ac:picMk id="8" creationId="{2D8585F4-7B21-A566-D5A7-ECA69A4527E6}"/>
          </ac:picMkLst>
        </pc:picChg>
        <pc:picChg chg="del">
          <ac:chgData name="Vasanth Swaminathan" userId="d9ff865f7a05f0bf" providerId="LiveId" clId="{95FA9D1E-E3FB-406D-93B2-842C9C9DC1B5}" dt="2023-02-26T06:59:58.424" v="957" actId="478"/>
          <ac:picMkLst>
            <pc:docMk/>
            <pc:sldMk cId="575159303" sldId="317"/>
            <ac:picMk id="10" creationId="{5ACA6280-44C0-85C3-EFF1-175239AEE501}"/>
          </ac:picMkLst>
        </pc:picChg>
        <pc:picChg chg="add del mod">
          <ac:chgData name="Vasanth Swaminathan" userId="d9ff865f7a05f0bf" providerId="LiveId" clId="{95FA9D1E-E3FB-406D-93B2-842C9C9DC1B5}" dt="2023-02-26T07:14:13.372" v="963"/>
          <ac:picMkLst>
            <pc:docMk/>
            <pc:sldMk cId="575159303" sldId="317"/>
            <ac:picMk id="20" creationId="{1BB78140-4B9D-5887-1518-02A27FAA2BC9}"/>
          </ac:picMkLst>
        </pc:picChg>
        <pc:picChg chg="add del mod">
          <ac:chgData name="Vasanth Swaminathan" userId="d9ff865f7a05f0bf" providerId="LiveId" clId="{95FA9D1E-E3FB-406D-93B2-842C9C9DC1B5}" dt="2023-02-26T07:15:04.251" v="979" actId="478"/>
          <ac:picMkLst>
            <pc:docMk/>
            <pc:sldMk cId="575159303" sldId="317"/>
            <ac:picMk id="23" creationId="{9B1D8F14-8373-64A0-9C3A-3BBFF1E4CD0F}"/>
          </ac:picMkLst>
        </pc:picChg>
        <pc:picChg chg="del mod">
          <ac:chgData name="Vasanth Swaminathan" userId="d9ff865f7a05f0bf" providerId="LiveId" clId="{95FA9D1E-E3FB-406D-93B2-842C9C9DC1B5}" dt="2023-02-26T07:16:30.617" v="984" actId="478"/>
          <ac:picMkLst>
            <pc:docMk/>
            <pc:sldMk cId="575159303" sldId="317"/>
            <ac:picMk id="29" creationId="{5B05637A-2181-9023-DE1B-593A36D37EA6}"/>
          </ac:picMkLst>
        </pc:picChg>
        <pc:picChg chg="mod">
          <ac:chgData name="Vasanth Swaminathan" userId="d9ff865f7a05f0bf" providerId="LiveId" clId="{95FA9D1E-E3FB-406D-93B2-842C9C9DC1B5}" dt="2023-02-26T07:14:21.292" v="964"/>
          <ac:picMkLst>
            <pc:docMk/>
            <pc:sldMk cId="575159303" sldId="317"/>
            <ac:picMk id="31" creationId="{DB326318-F837-8EE2-42AB-2956BC734BF0}"/>
          </ac:picMkLst>
        </pc:picChg>
        <pc:picChg chg="mod">
          <ac:chgData name="Vasanth Swaminathan" userId="d9ff865f7a05f0bf" providerId="LiveId" clId="{95FA9D1E-E3FB-406D-93B2-842C9C9DC1B5}" dt="2023-02-26T07:14:21.292" v="964"/>
          <ac:picMkLst>
            <pc:docMk/>
            <pc:sldMk cId="575159303" sldId="317"/>
            <ac:picMk id="32" creationId="{DF5D9920-46A6-1D53-7026-CF22CC5A506C}"/>
          </ac:picMkLst>
        </pc:picChg>
        <pc:picChg chg="mod">
          <ac:chgData name="Vasanth Swaminathan" userId="d9ff865f7a05f0bf" providerId="LiveId" clId="{95FA9D1E-E3FB-406D-93B2-842C9C9DC1B5}" dt="2023-02-26T07:14:21.292" v="964"/>
          <ac:picMkLst>
            <pc:docMk/>
            <pc:sldMk cId="575159303" sldId="317"/>
            <ac:picMk id="35" creationId="{B0385B42-651A-3C7E-6CA6-8A78F6D8B67E}"/>
          </ac:picMkLst>
        </pc:picChg>
        <pc:picChg chg="mod">
          <ac:chgData name="Vasanth Swaminathan" userId="d9ff865f7a05f0bf" providerId="LiveId" clId="{95FA9D1E-E3FB-406D-93B2-842C9C9DC1B5}" dt="2023-02-26T07:14:21.292" v="964"/>
          <ac:picMkLst>
            <pc:docMk/>
            <pc:sldMk cId="575159303" sldId="317"/>
            <ac:picMk id="38" creationId="{7B9A40A2-1122-1DAB-721E-6A410D59858F}"/>
          </ac:picMkLst>
        </pc:picChg>
        <pc:picChg chg="mod">
          <ac:chgData name="Vasanth Swaminathan" userId="d9ff865f7a05f0bf" providerId="LiveId" clId="{95FA9D1E-E3FB-406D-93B2-842C9C9DC1B5}" dt="2023-02-26T07:14:21.292" v="964"/>
          <ac:picMkLst>
            <pc:docMk/>
            <pc:sldMk cId="575159303" sldId="317"/>
            <ac:picMk id="39" creationId="{60F1F477-8430-F4F6-F1A0-9FEDDF8836F3}"/>
          </ac:picMkLst>
        </pc:picChg>
        <pc:picChg chg="del mod">
          <ac:chgData name="Vasanth Swaminathan" userId="d9ff865f7a05f0bf" providerId="LiveId" clId="{95FA9D1E-E3FB-406D-93B2-842C9C9DC1B5}" dt="2023-02-26T07:17:07.670" v="989" actId="478"/>
          <ac:picMkLst>
            <pc:docMk/>
            <pc:sldMk cId="575159303" sldId="317"/>
            <ac:picMk id="40" creationId="{926AA6BE-BEAA-3509-9105-31AF29EC5E3D}"/>
          </ac:picMkLst>
        </pc:picChg>
        <pc:picChg chg="add del mod">
          <ac:chgData name="Vasanth Swaminathan" userId="d9ff865f7a05f0bf" providerId="LiveId" clId="{95FA9D1E-E3FB-406D-93B2-842C9C9DC1B5}" dt="2023-02-26T07:19:14.955" v="1007" actId="478"/>
          <ac:picMkLst>
            <pc:docMk/>
            <pc:sldMk cId="575159303" sldId="317"/>
            <ac:picMk id="53" creationId="{FDD384C8-12E1-77DE-A395-B6A831634389}"/>
          </ac:picMkLst>
        </pc:picChg>
        <pc:picChg chg="add mod">
          <ac:chgData name="Vasanth Swaminathan" userId="d9ff865f7a05f0bf" providerId="LiveId" clId="{95FA9D1E-E3FB-406D-93B2-842C9C9DC1B5}" dt="2023-02-26T07:17:30.853" v="995" actId="1076"/>
          <ac:picMkLst>
            <pc:docMk/>
            <pc:sldMk cId="575159303" sldId="317"/>
            <ac:picMk id="57" creationId="{BF0E4934-CB55-013A-B1D4-159F56B6E876}"/>
          </ac:picMkLst>
        </pc:picChg>
        <pc:picChg chg="add mod">
          <ac:chgData name="Vasanth Swaminathan" userId="d9ff865f7a05f0bf" providerId="LiveId" clId="{95FA9D1E-E3FB-406D-93B2-842C9C9DC1B5}" dt="2023-02-27T05:41:17.472" v="3605" actId="1076"/>
          <ac:picMkLst>
            <pc:docMk/>
            <pc:sldMk cId="575159303" sldId="317"/>
            <ac:picMk id="60" creationId="{37A1BDD9-2C7F-D3BA-9878-2A3E8BAAD869}"/>
          </ac:picMkLst>
        </pc:picChg>
        <pc:cxnChg chg="add del mod">
          <ac:chgData name="Vasanth Swaminathan" userId="d9ff865f7a05f0bf" providerId="LiveId" clId="{95FA9D1E-E3FB-406D-93B2-842C9C9DC1B5}" dt="2023-02-26T07:14:13.372" v="963"/>
          <ac:cxnSpMkLst>
            <pc:docMk/>
            <pc:sldMk cId="575159303" sldId="317"/>
            <ac:cxnSpMk id="14" creationId="{ABC21BBD-23C0-945F-600A-645A700DC5BD}"/>
          </ac:cxnSpMkLst>
        </pc:cxnChg>
        <pc:cxnChg chg="add del mod">
          <ac:chgData name="Vasanth Swaminathan" userId="d9ff865f7a05f0bf" providerId="LiveId" clId="{95FA9D1E-E3FB-406D-93B2-842C9C9DC1B5}" dt="2023-02-26T07:14:13.372" v="963"/>
          <ac:cxnSpMkLst>
            <pc:docMk/>
            <pc:sldMk cId="575159303" sldId="317"/>
            <ac:cxnSpMk id="21" creationId="{995978E6-AF24-5C51-9B3B-1DEA28FA0949}"/>
          </ac:cxnSpMkLst>
        </pc:cxnChg>
        <pc:cxnChg chg="add del mod">
          <ac:chgData name="Vasanth Swaminathan" userId="d9ff865f7a05f0bf" providerId="LiveId" clId="{95FA9D1E-E3FB-406D-93B2-842C9C9DC1B5}" dt="2023-02-26T07:17:26.687" v="994" actId="1076"/>
          <ac:cxnSpMkLst>
            <pc:docMk/>
            <pc:sldMk cId="575159303" sldId="317"/>
            <ac:cxnSpMk id="46" creationId="{E38F4ED4-B1EB-B4CC-2541-C3F76CBB8E19}"/>
          </ac:cxnSpMkLst>
        </pc:cxnChg>
        <pc:cxnChg chg="add del mod">
          <ac:chgData name="Vasanth Swaminathan" userId="d9ff865f7a05f0bf" providerId="LiveId" clId="{95FA9D1E-E3FB-406D-93B2-842C9C9DC1B5}" dt="2023-02-26T07:19:14.342" v="1006" actId="478"/>
          <ac:cxnSpMkLst>
            <pc:docMk/>
            <pc:sldMk cId="575159303" sldId="317"/>
            <ac:cxnSpMk id="54" creationId="{1B4BDBFE-6496-049F-FD61-38040B2364C0}"/>
          </ac:cxnSpMkLst>
        </pc:cxnChg>
      </pc:sldChg>
      <pc:sldChg chg="addSp delSp modSp add mod">
        <pc:chgData name="Vasanth Swaminathan" userId="d9ff865f7a05f0bf" providerId="LiveId" clId="{95FA9D1E-E3FB-406D-93B2-842C9C9DC1B5}" dt="2023-02-26T07:48:01.962" v="1634" actId="20577"/>
        <pc:sldMkLst>
          <pc:docMk/>
          <pc:sldMk cId="803539208" sldId="318"/>
        </pc:sldMkLst>
        <pc:spChg chg="mod">
          <ac:chgData name="Vasanth Swaminathan" userId="d9ff865f7a05f0bf" providerId="LiveId" clId="{95FA9D1E-E3FB-406D-93B2-842C9C9DC1B5}" dt="2023-02-26T07:30:58.181" v="1541" actId="20577"/>
          <ac:spMkLst>
            <pc:docMk/>
            <pc:sldMk cId="803539208" sldId="318"/>
            <ac:spMk id="2" creationId="{5A079B7F-7957-B992-25C9-35C7280C106E}"/>
          </ac:spMkLst>
        </pc:spChg>
        <pc:spChg chg="add mod">
          <ac:chgData name="Vasanth Swaminathan" userId="d9ff865f7a05f0bf" providerId="LiveId" clId="{95FA9D1E-E3FB-406D-93B2-842C9C9DC1B5}" dt="2023-02-26T07:48:01.962" v="1634" actId="20577"/>
          <ac:spMkLst>
            <pc:docMk/>
            <pc:sldMk cId="803539208" sldId="318"/>
            <ac:spMk id="4" creationId="{07D9B6A5-6008-6816-4F84-002298A86E19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5" creationId="{3C9AD040-0D11-3E20-D91E-8477F75B7837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24" creationId="{654A7C50-32E1-4CB9-B57B-E946ACE1B354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25" creationId="{0F063922-CE47-A2FA-D337-C36069CC28BF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26" creationId="{66ADCEB3-276D-60E1-113D-565D02D14786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45" creationId="{FE3490AB-6A1D-2798-F23B-0D5939CE1F85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48" creationId="{BBC3F442-B506-54E8-C1CA-AC553567D07C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49" creationId="{E2F846E4-008F-4BD7-A5F6-D21ADC36B9F2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51" creationId="{4999116C-E6B5-9662-3781-5D722AD8D01C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52" creationId="{B0E6E839-6F6B-FEDD-975B-B2A1EE386474}"/>
          </ac:spMkLst>
        </pc:spChg>
        <pc:spChg chg="del">
          <ac:chgData name="Vasanth Swaminathan" userId="d9ff865f7a05f0bf" providerId="LiveId" clId="{95FA9D1E-E3FB-406D-93B2-842C9C9DC1B5}" dt="2023-02-26T07:22:12.715" v="1298" actId="478"/>
          <ac:spMkLst>
            <pc:docMk/>
            <pc:sldMk cId="803539208" sldId="318"/>
            <ac:spMk id="58" creationId="{00C26B29-A778-BF87-B8A2-101475752768}"/>
          </ac:spMkLst>
        </pc:spChg>
        <pc:grpChg chg="del">
          <ac:chgData name="Vasanth Swaminathan" userId="d9ff865f7a05f0bf" providerId="LiveId" clId="{95FA9D1E-E3FB-406D-93B2-842C9C9DC1B5}" dt="2023-02-26T07:22:12.715" v="1298" actId="478"/>
          <ac:grpSpMkLst>
            <pc:docMk/>
            <pc:sldMk cId="803539208" sldId="318"/>
            <ac:grpSpMk id="28" creationId="{61BAB672-DBA6-CE05-341B-9EB9A2D9913D}"/>
          </ac:grpSpMkLst>
        </pc:grpChg>
        <pc:graphicFrameChg chg="del">
          <ac:chgData name="Vasanth Swaminathan" userId="d9ff865f7a05f0bf" providerId="LiveId" clId="{95FA9D1E-E3FB-406D-93B2-842C9C9DC1B5}" dt="2023-02-26T07:22:12.715" v="1298" actId="478"/>
          <ac:graphicFrameMkLst>
            <pc:docMk/>
            <pc:sldMk cId="803539208" sldId="318"/>
            <ac:graphicFrameMk id="47" creationId="{7FCDA67A-C9EA-AA11-6D82-9AC91C815CDD}"/>
          </ac:graphicFrameMkLst>
        </pc:graphicFrameChg>
        <pc:picChg chg="add del mod">
          <ac:chgData name="Vasanth Swaminathan" userId="d9ff865f7a05f0bf" providerId="LiveId" clId="{95FA9D1E-E3FB-406D-93B2-842C9C9DC1B5}" dt="2023-02-26T07:25:45.041" v="1301"/>
          <ac:picMkLst>
            <pc:docMk/>
            <pc:sldMk cId="803539208" sldId="318"/>
            <ac:picMk id="7" creationId="{DEC9814A-FC42-B0C3-3B83-D9229ED30B2C}"/>
          </ac:picMkLst>
        </pc:picChg>
        <pc:picChg chg="add del mod">
          <ac:chgData name="Vasanth Swaminathan" userId="d9ff865f7a05f0bf" providerId="LiveId" clId="{95FA9D1E-E3FB-406D-93B2-842C9C9DC1B5}" dt="2023-02-26T07:28:55.095" v="1309" actId="478"/>
          <ac:picMkLst>
            <pc:docMk/>
            <pc:sldMk cId="803539208" sldId="318"/>
            <ac:picMk id="9" creationId="{9EEFE916-768B-06E7-3E0A-5A0014DE36D9}"/>
          </ac:picMkLst>
        </pc:picChg>
        <pc:picChg chg="add mod">
          <ac:chgData name="Vasanth Swaminathan" userId="d9ff865f7a05f0bf" providerId="LiveId" clId="{95FA9D1E-E3FB-406D-93B2-842C9C9DC1B5}" dt="2023-02-26T07:45:24.132" v="1622" actId="1076"/>
          <ac:picMkLst>
            <pc:docMk/>
            <pc:sldMk cId="803539208" sldId="318"/>
            <ac:picMk id="11" creationId="{83EDE8A6-C538-87FD-7426-AC2104A15E6B}"/>
          </ac:picMkLst>
        </pc:picChg>
        <pc:picChg chg="add mod">
          <ac:chgData name="Vasanth Swaminathan" userId="d9ff865f7a05f0bf" providerId="LiveId" clId="{95FA9D1E-E3FB-406D-93B2-842C9C9DC1B5}" dt="2023-02-26T07:45:24.132" v="1622" actId="1076"/>
          <ac:picMkLst>
            <pc:docMk/>
            <pc:sldMk cId="803539208" sldId="318"/>
            <ac:picMk id="13" creationId="{4D7F99C9-67FA-9021-611A-B6F1491BDDE3}"/>
          </ac:picMkLst>
        </pc:picChg>
        <pc:picChg chg="add mod">
          <ac:chgData name="Vasanth Swaminathan" userId="d9ff865f7a05f0bf" providerId="LiveId" clId="{95FA9D1E-E3FB-406D-93B2-842C9C9DC1B5}" dt="2023-02-26T07:47:20.507" v="1630" actId="14100"/>
          <ac:picMkLst>
            <pc:docMk/>
            <pc:sldMk cId="803539208" sldId="318"/>
            <ac:picMk id="15" creationId="{44065C79-E4F2-8514-7645-399B950451E4}"/>
          </ac:picMkLst>
        </pc:picChg>
        <pc:picChg chg="del">
          <ac:chgData name="Vasanth Swaminathan" userId="d9ff865f7a05f0bf" providerId="LiveId" clId="{95FA9D1E-E3FB-406D-93B2-842C9C9DC1B5}" dt="2023-02-26T07:22:12.715" v="1298" actId="478"/>
          <ac:picMkLst>
            <pc:docMk/>
            <pc:sldMk cId="803539208" sldId="318"/>
            <ac:picMk id="57" creationId="{BF0E4934-CB55-013A-B1D4-159F56B6E876}"/>
          </ac:picMkLst>
        </pc:picChg>
        <pc:picChg chg="del">
          <ac:chgData name="Vasanth Swaminathan" userId="d9ff865f7a05f0bf" providerId="LiveId" clId="{95FA9D1E-E3FB-406D-93B2-842C9C9DC1B5}" dt="2023-02-26T07:22:19.837" v="1299" actId="478"/>
          <ac:picMkLst>
            <pc:docMk/>
            <pc:sldMk cId="803539208" sldId="318"/>
            <ac:picMk id="60" creationId="{37A1BDD9-2C7F-D3BA-9878-2A3E8BAAD869}"/>
          </ac:picMkLst>
        </pc:picChg>
        <pc:cxnChg chg="del mod">
          <ac:chgData name="Vasanth Swaminathan" userId="d9ff865f7a05f0bf" providerId="LiveId" clId="{95FA9D1E-E3FB-406D-93B2-842C9C9DC1B5}" dt="2023-02-26T07:22:12.715" v="1298" actId="478"/>
          <ac:cxnSpMkLst>
            <pc:docMk/>
            <pc:sldMk cId="803539208" sldId="318"/>
            <ac:cxnSpMk id="46" creationId="{E38F4ED4-B1EB-B4CC-2541-C3F76CBB8E19}"/>
          </ac:cxnSpMkLst>
        </pc:cxnChg>
      </pc:sldChg>
      <pc:sldChg chg="addSp delSp modSp add mod">
        <pc:chgData name="Vasanth Swaminathan" userId="d9ff865f7a05f0bf" providerId="LiveId" clId="{95FA9D1E-E3FB-406D-93B2-842C9C9DC1B5}" dt="2023-02-27T05:12:11.440" v="3167" actId="14100"/>
        <pc:sldMkLst>
          <pc:docMk/>
          <pc:sldMk cId="2252298191" sldId="319"/>
        </pc:sldMkLst>
        <pc:spChg chg="mod">
          <ac:chgData name="Vasanth Swaminathan" userId="d9ff865f7a05f0bf" providerId="LiveId" clId="{95FA9D1E-E3FB-406D-93B2-842C9C9DC1B5}" dt="2023-02-26T07:31:07.542" v="1552" actId="20577"/>
          <ac:spMkLst>
            <pc:docMk/>
            <pc:sldMk cId="2252298191" sldId="319"/>
            <ac:spMk id="2" creationId="{5A079B7F-7957-B992-25C9-35C7280C106E}"/>
          </ac:spMkLst>
        </pc:spChg>
        <pc:spChg chg="mod">
          <ac:chgData name="Vasanth Swaminathan" userId="d9ff865f7a05f0bf" providerId="LiveId" clId="{95FA9D1E-E3FB-406D-93B2-842C9C9DC1B5}" dt="2023-02-26T08:10:26.436" v="2074" actId="20577"/>
          <ac:spMkLst>
            <pc:docMk/>
            <pc:sldMk cId="2252298191" sldId="319"/>
            <ac:spMk id="4" creationId="{07D9B6A5-6008-6816-4F84-002298A86E19}"/>
          </ac:spMkLst>
        </pc:spChg>
        <pc:picChg chg="add mod">
          <ac:chgData name="Vasanth Swaminathan" userId="d9ff865f7a05f0bf" providerId="LiveId" clId="{95FA9D1E-E3FB-406D-93B2-842C9C9DC1B5}" dt="2023-02-26T07:59:37.684" v="1736" actId="1076"/>
          <ac:picMkLst>
            <pc:docMk/>
            <pc:sldMk cId="2252298191" sldId="319"/>
            <ac:picMk id="5" creationId="{82DFF5F0-D12F-D14E-A951-E376384C7741}"/>
          </ac:picMkLst>
        </pc:picChg>
        <pc:picChg chg="add del mod">
          <ac:chgData name="Vasanth Swaminathan" userId="d9ff865f7a05f0bf" providerId="LiveId" clId="{95FA9D1E-E3FB-406D-93B2-842C9C9DC1B5}" dt="2023-02-26T08:01:46.102" v="1739" actId="478"/>
          <ac:picMkLst>
            <pc:docMk/>
            <pc:sldMk cId="2252298191" sldId="319"/>
            <ac:picMk id="7" creationId="{2D0B887C-2D4D-33D3-34D1-6AEC4B7EF6E9}"/>
          </ac:picMkLst>
        </pc:picChg>
        <pc:picChg chg="add mod">
          <ac:chgData name="Vasanth Swaminathan" userId="d9ff865f7a05f0bf" providerId="LiveId" clId="{95FA9D1E-E3FB-406D-93B2-842C9C9DC1B5}" dt="2023-02-27T05:12:11.440" v="3167" actId="14100"/>
          <ac:picMkLst>
            <pc:docMk/>
            <pc:sldMk cId="2252298191" sldId="319"/>
            <ac:picMk id="9" creationId="{56952491-3F86-33E5-2605-4E323B069997}"/>
          </ac:picMkLst>
        </pc:picChg>
        <pc:picChg chg="del">
          <ac:chgData name="Vasanth Swaminathan" userId="d9ff865f7a05f0bf" providerId="LiveId" clId="{95FA9D1E-E3FB-406D-93B2-842C9C9DC1B5}" dt="2023-02-26T07:31:10.027" v="1553" actId="478"/>
          <ac:picMkLst>
            <pc:docMk/>
            <pc:sldMk cId="2252298191" sldId="319"/>
            <ac:picMk id="11" creationId="{83EDE8A6-C538-87FD-7426-AC2104A15E6B}"/>
          </ac:picMkLst>
        </pc:picChg>
      </pc:sldChg>
      <pc:sldChg chg="addSp delSp modSp add mod">
        <pc:chgData name="Vasanth Swaminathan" userId="d9ff865f7a05f0bf" providerId="LiveId" clId="{95FA9D1E-E3FB-406D-93B2-842C9C9DC1B5}" dt="2023-02-27T05:42:19.928" v="3621" actId="1076"/>
        <pc:sldMkLst>
          <pc:docMk/>
          <pc:sldMk cId="1607684815" sldId="320"/>
        </pc:sldMkLst>
        <pc:spChg chg="mod">
          <ac:chgData name="Vasanth Swaminathan" userId="d9ff865f7a05f0bf" providerId="LiveId" clId="{95FA9D1E-E3FB-406D-93B2-842C9C9DC1B5}" dt="2023-02-27T05:42:12.961" v="3620" actId="20577"/>
          <ac:spMkLst>
            <pc:docMk/>
            <pc:sldMk cId="1607684815" sldId="320"/>
            <ac:spMk id="2" creationId="{5A079B7F-7957-B992-25C9-35C7280C106E}"/>
          </ac:spMkLst>
        </pc:spChg>
        <pc:spChg chg="del">
          <ac:chgData name="Vasanth Swaminathan" userId="d9ff865f7a05f0bf" providerId="LiveId" clId="{95FA9D1E-E3FB-406D-93B2-842C9C9DC1B5}" dt="2023-02-26T07:54:49.703" v="1636" actId="478"/>
          <ac:spMkLst>
            <pc:docMk/>
            <pc:sldMk cId="1607684815" sldId="320"/>
            <ac:spMk id="4" creationId="{07D9B6A5-6008-6816-4F84-002298A86E19}"/>
          </ac:spMkLst>
        </pc:spChg>
        <pc:spChg chg="add del mod">
          <ac:chgData name="Vasanth Swaminathan" userId="d9ff865f7a05f0bf" providerId="LiveId" clId="{95FA9D1E-E3FB-406D-93B2-842C9C9DC1B5}" dt="2023-02-27T05:13:31.118" v="3168" actId="478"/>
          <ac:spMkLst>
            <pc:docMk/>
            <pc:sldMk cId="1607684815" sldId="320"/>
            <ac:spMk id="5" creationId="{F33D2971-0C31-B9D0-69E0-0F1B4937E90D}"/>
          </ac:spMkLst>
        </pc:spChg>
        <pc:spChg chg="add mod">
          <ac:chgData name="Vasanth Swaminathan" userId="d9ff865f7a05f0bf" providerId="LiveId" clId="{95FA9D1E-E3FB-406D-93B2-842C9C9DC1B5}" dt="2023-02-27T05:16:45.276" v="3169"/>
          <ac:spMkLst>
            <pc:docMk/>
            <pc:sldMk cId="1607684815" sldId="320"/>
            <ac:spMk id="8" creationId="{CBBD8815-E141-B34D-25A4-724DC5D523A5}"/>
          </ac:spMkLst>
        </pc:spChg>
        <pc:spChg chg="add mod">
          <ac:chgData name="Vasanth Swaminathan" userId="d9ff865f7a05f0bf" providerId="LiveId" clId="{95FA9D1E-E3FB-406D-93B2-842C9C9DC1B5}" dt="2023-02-27T05:16:45.276" v="3169"/>
          <ac:spMkLst>
            <pc:docMk/>
            <pc:sldMk cId="1607684815" sldId="320"/>
            <ac:spMk id="9" creationId="{C3F8A3CA-B3D8-9FF5-A6E2-3AAE2639A36A}"/>
          </ac:spMkLst>
        </pc:spChg>
        <pc:spChg chg="add mod">
          <ac:chgData name="Vasanth Swaminathan" userId="d9ff865f7a05f0bf" providerId="LiveId" clId="{95FA9D1E-E3FB-406D-93B2-842C9C9DC1B5}" dt="2023-02-27T05:42:19.928" v="3621" actId="1076"/>
          <ac:spMkLst>
            <pc:docMk/>
            <pc:sldMk cId="1607684815" sldId="320"/>
            <ac:spMk id="10" creationId="{49ED8AB8-C869-59D1-FD2A-4998871B979D}"/>
          </ac:spMkLst>
        </pc:spChg>
        <pc:spChg chg="add del mod">
          <ac:chgData name="Vasanth Swaminathan" userId="d9ff865f7a05f0bf" providerId="LiveId" clId="{95FA9D1E-E3FB-406D-93B2-842C9C9DC1B5}" dt="2023-02-27T05:30:09.509" v="3561" actId="478"/>
          <ac:spMkLst>
            <pc:docMk/>
            <pc:sldMk cId="1607684815" sldId="320"/>
            <ac:spMk id="11" creationId="{900E9A4C-C15F-3B72-A88D-4978C5E78A8D}"/>
          </ac:spMkLst>
        </pc:spChg>
        <pc:spChg chg="add mod">
          <ac:chgData name="Vasanth Swaminathan" userId="d9ff865f7a05f0bf" providerId="LiveId" clId="{95FA9D1E-E3FB-406D-93B2-842C9C9DC1B5}" dt="2023-02-27T05:42:19.928" v="3621" actId="1076"/>
          <ac:spMkLst>
            <pc:docMk/>
            <pc:sldMk cId="1607684815" sldId="320"/>
            <ac:spMk id="12" creationId="{E3BCF52B-6D2C-FDBF-8C6C-9B8C515BF8AE}"/>
          </ac:spMkLst>
        </pc:spChg>
        <pc:spChg chg="add mod">
          <ac:chgData name="Vasanth Swaminathan" userId="d9ff865f7a05f0bf" providerId="LiveId" clId="{95FA9D1E-E3FB-406D-93B2-842C9C9DC1B5}" dt="2023-02-27T05:42:19.928" v="3621" actId="1076"/>
          <ac:spMkLst>
            <pc:docMk/>
            <pc:sldMk cId="1607684815" sldId="320"/>
            <ac:spMk id="13" creationId="{63E908A3-DC4C-7792-2E54-400CA581D9C6}"/>
          </ac:spMkLst>
        </pc:spChg>
        <pc:spChg chg="add mod">
          <ac:chgData name="Vasanth Swaminathan" userId="d9ff865f7a05f0bf" providerId="LiveId" clId="{95FA9D1E-E3FB-406D-93B2-842C9C9DC1B5}" dt="2023-02-27T05:42:19.928" v="3621" actId="1076"/>
          <ac:spMkLst>
            <pc:docMk/>
            <pc:sldMk cId="1607684815" sldId="320"/>
            <ac:spMk id="14" creationId="{B644A09B-9524-EA64-A3CC-7EABBC0F0E70}"/>
          </ac:spMkLst>
        </pc:spChg>
        <pc:spChg chg="add mod">
          <ac:chgData name="Vasanth Swaminathan" userId="d9ff865f7a05f0bf" providerId="LiveId" clId="{95FA9D1E-E3FB-406D-93B2-842C9C9DC1B5}" dt="2023-02-27T05:42:19.928" v="3621" actId="1076"/>
          <ac:spMkLst>
            <pc:docMk/>
            <pc:sldMk cId="1607684815" sldId="320"/>
            <ac:spMk id="15" creationId="{1AC9D064-D4C1-8F88-662A-77079C51C6DE}"/>
          </ac:spMkLst>
        </pc:spChg>
        <pc:spChg chg="add mod">
          <ac:chgData name="Vasanth Swaminathan" userId="d9ff865f7a05f0bf" providerId="LiveId" clId="{95FA9D1E-E3FB-406D-93B2-842C9C9DC1B5}" dt="2023-02-27T05:42:19.928" v="3621" actId="1076"/>
          <ac:spMkLst>
            <pc:docMk/>
            <pc:sldMk cId="1607684815" sldId="320"/>
            <ac:spMk id="16" creationId="{BFDFE20F-917B-A9E1-B2CA-0F7AA32F88BF}"/>
          </ac:spMkLst>
        </pc:spChg>
        <pc:spChg chg="add mod">
          <ac:chgData name="Vasanth Swaminathan" userId="d9ff865f7a05f0bf" providerId="LiveId" clId="{95FA9D1E-E3FB-406D-93B2-842C9C9DC1B5}" dt="2023-02-27T05:42:19.928" v="3621" actId="1076"/>
          <ac:spMkLst>
            <pc:docMk/>
            <pc:sldMk cId="1607684815" sldId="320"/>
            <ac:spMk id="17" creationId="{E749A3FD-3E64-6694-E2B8-B9DA52769B4C}"/>
          </ac:spMkLst>
        </pc:spChg>
        <pc:spChg chg="add mod">
          <ac:chgData name="Vasanth Swaminathan" userId="d9ff865f7a05f0bf" providerId="LiveId" clId="{95FA9D1E-E3FB-406D-93B2-842C9C9DC1B5}" dt="2023-02-27T05:42:19.928" v="3621" actId="1076"/>
          <ac:spMkLst>
            <pc:docMk/>
            <pc:sldMk cId="1607684815" sldId="320"/>
            <ac:spMk id="18" creationId="{6D2049F0-E44D-B4E3-C6C4-C8FAB4310861}"/>
          </ac:spMkLst>
        </pc:spChg>
        <pc:spChg chg="add mod">
          <ac:chgData name="Vasanth Swaminathan" userId="d9ff865f7a05f0bf" providerId="LiveId" clId="{95FA9D1E-E3FB-406D-93B2-842C9C9DC1B5}" dt="2023-02-27T05:42:19.928" v="3621" actId="1076"/>
          <ac:spMkLst>
            <pc:docMk/>
            <pc:sldMk cId="1607684815" sldId="320"/>
            <ac:spMk id="19" creationId="{E9C64D96-3D00-A8F8-95B4-BC644E76D4F2}"/>
          </ac:spMkLst>
        </pc:spChg>
        <pc:grpChg chg="add del mod">
          <ac:chgData name="Vasanth Swaminathan" userId="d9ff865f7a05f0bf" providerId="LiveId" clId="{95FA9D1E-E3FB-406D-93B2-842C9C9DC1B5}" dt="2023-02-27T05:17:04.385" v="3175" actId="478"/>
          <ac:grpSpMkLst>
            <pc:docMk/>
            <pc:sldMk cId="1607684815" sldId="320"/>
            <ac:grpSpMk id="7" creationId="{67CAA5BA-9A5B-2740-B0E3-5EFBA210BFF7}"/>
          </ac:grpSpMkLst>
        </pc:grpChg>
        <pc:graphicFrameChg chg="add del mod modGraphic">
          <ac:chgData name="Vasanth Swaminathan" userId="d9ff865f7a05f0bf" providerId="LiveId" clId="{95FA9D1E-E3FB-406D-93B2-842C9C9DC1B5}" dt="2023-02-27T05:17:01.155" v="3174" actId="478"/>
          <ac:graphicFrameMkLst>
            <pc:docMk/>
            <pc:sldMk cId="1607684815" sldId="320"/>
            <ac:graphicFrameMk id="6" creationId="{54BE09EE-B473-33E4-8C21-A060A2124EC7}"/>
          </ac:graphicFrameMkLst>
        </pc:graphicFrameChg>
      </pc:sldChg>
      <pc:sldChg chg="add">
        <pc:chgData name="Vasanth Swaminathan" userId="d9ff865f7a05f0bf" providerId="LiveId" clId="{95FA9D1E-E3FB-406D-93B2-842C9C9DC1B5}" dt="2023-02-28T09:52:10.121" v="6566"/>
        <pc:sldMkLst>
          <pc:docMk/>
          <pc:sldMk cId="1140867159" sldId="321"/>
        </pc:sldMkLst>
      </pc:sldChg>
      <pc:sldChg chg="addSp delSp modSp add del mod">
        <pc:chgData name="Vasanth Swaminathan" userId="d9ff865f7a05f0bf" providerId="LiveId" clId="{95FA9D1E-E3FB-406D-93B2-842C9C9DC1B5}" dt="2023-02-28T09:52:07.729" v="6565" actId="2696"/>
        <pc:sldMkLst>
          <pc:docMk/>
          <pc:sldMk cId="1259030308" sldId="321"/>
        </pc:sldMkLst>
        <pc:spChg chg="mod">
          <ac:chgData name="Vasanth Swaminathan" userId="d9ff865f7a05f0bf" providerId="LiveId" clId="{95FA9D1E-E3FB-406D-93B2-842C9C9DC1B5}" dt="2023-02-28T09:44:31.161" v="6190" actId="20577"/>
          <ac:spMkLst>
            <pc:docMk/>
            <pc:sldMk cId="1259030308" sldId="321"/>
            <ac:spMk id="2" creationId="{5A079B7F-7957-B992-25C9-35C7280C106E}"/>
          </ac:spMkLst>
        </pc:spChg>
        <pc:spChg chg="mod">
          <ac:chgData name="Vasanth Swaminathan" userId="d9ff865f7a05f0bf" providerId="LiveId" clId="{95FA9D1E-E3FB-406D-93B2-842C9C9DC1B5}" dt="2023-02-28T09:44:51.588" v="6221" actId="20577"/>
          <ac:spMkLst>
            <pc:docMk/>
            <pc:sldMk cId="1259030308" sldId="321"/>
            <ac:spMk id="4" creationId="{07D9B6A5-6008-6816-4F84-002298A86E19}"/>
          </ac:spMkLst>
        </pc:spChg>
        <pc:spChg chg="add mod">
          <ac:chgData name="Vasanth Swaminathan" userId="d9ff865f7a05f0bf" providerId="LiveId" clId="{95FA9D1E-E3FB-406D-93B2-842C9C9DC1B5}" dt="2023-02-28T09:44:39.073" v="6201" actId="20577"/>
          <ac:spMkLst>
            <pc:docMk/>
            <pc:sldMk cId="1259030308" sldId="321"/>
            <ac:spMk id="7" creationId="{D762376E-803A-28FB-FBD6-74B412A01BB6}"/>
          </ac:spMkLst>
        </pc:spChg>
        <pc:spChg chg="add mod">
          <ac:chgData name="Vasanth Swaminathan" userId="d9ff865f7a05f0bf" providerId="LiveId" clId="{95FA9D1E-E3FB-406D-93B2-842C9C9DC1B5}" dt="2023-02-26T09:10:35.320" v="3077" actId="1076"/>
          <ac:spMkLst>
            <pc:docMk/>
            <pc:sldMk cId="1259030308" sldId="321"/>
            <ac:spMk id="12" creationId="{573C4919-23F2-96A5-D074-D7709D64A894}"/>
          </ac:spMkLst>
        </pc:spChg>
        <pc:picChg chg="del">
          <ac:chgData name="Vasanth Swaminathan" userId="d9ff865f7a05f0bf" providerId="LiveId" clId="{95FA9D1E-E3FB-406D-93B2-842C9C9DC1B5}" dt="2023-02-26T08:19:37.206" v="2111" actId="478"/>
          <ac:picMkLst>
            <pc:docMk/>
            <pc:sldMk cId="1259030308" sldId="321"/>
            <ac:picMk id="5" creationId="{82DFF5F0-D12F-D14E-A951-E376384C7741}"/>
          </ac:picMkLst>
        </pc:picChg>
        <pc:picChg chg="add mod">
          <ac:chgData name="Vasanth Swaminathan" userId="d9ff865f7a05f0bf" providerId="LiveId" clId="{95FA9D1E-E3FB-406D-93B2-842C9C9DC1B5}" dt="2023-02-26T08:37:54.544" v="2530" actId="14100"/>
          <ac:picMkLst>
            <pc:docMk/>
            <pc:sldMk cId="1259030308" sldId="321"/>
            <ac:picMk id="6" creationId="{E4AAB216-F938-0CDA-594F-CC0131254AC6}"/>
          </ac:picMkLst>
        </pc:picChg>
        <pc:picChg chg="add del mod">
          <ac:chgData name="Vasanth Swaminathan" userId="d9ff865f7a05f0bf" providerId="LiveId" clId="{95FA9D1E-E3FB-406D-93B2-842C9C9DC1B5}" dt="2023-02-26T09:08:08.493" v="3060" actId="478"/>
          <ac:picMkLst>
            <pc:docMk/>
            <pc:sldMk cId="1259030308" sldId="321"/>
            <ac:picMk id="8" creationId="{E6B94CD7-A8CF-FB2C-8BE6-35EF94051CE4}"/>
          </ac:picMkLst>
        </pc:picChg>
        <pc:picChg chg="del">
          <ac:chgData name="Vasanth Swaminathan" userId="d9ff865f7a05f0bf" providerId="LiveId" clId="{95FA9D1E-E3FB-406D-93B2-842C9C9DC1B5}" dt="2023-02-26T08:19:37.929" v="2112" actId="478"/>
          <ac:picMkLst>
            <pc:docMk/>
            <pc:sldMk cId="1259030308" sldId="321"/>
            <ac:picMk id="9" creationId="{56952491-3F86-33E5-2605-4E323B069997}"/>
          </ac:picMkLst>
        </pc:picChg>
        <pc:picChg chg="add mod">
          <ac:chgData name="Vasanth Swaminathan" userId="d9ff865f7a05f0bf" providerId="LiveId" clId="{95FA9D1E-E3FB-406D-93B2-842C9C9DC1B5}" dt="2023-02-26T09:08:32.607" v="3068" actId="1076"/>
          <ac:picMkLst>
            <pc:docMk/>
            <pc:sldMk cId="1259030308" sldId="321"/>
            <ac:picMk id="10" creationId="{3BD78837-C07B-BD10-C500-7877E37740D3}"/>
          </ac:picMkLst>
        </pc:picChg>
      </pc:sldChg>
      <pc:sldChg chg="addSp delSp modSp add mod">
        <pc:chgData name="Vasanth Swaminathan" userId="d9ff865f7a05f0bf" providerId="LiveId" clId="{95FA9D1E-E3FB-406D-93B2-842C9C9DC1B5}" dt="2023-02-27T06:41:47.500" v="3850" actId="1076"/>
        <pc:sldMkLst>
          <pc:docMk/>
          <pc:sldMk cId="143766670" sldId="322"/>
        </pc:sldMkLst>
        <pc:spChg chg="mod">
          <ac:chgData name="Vasanth Swaminathan" userId="d9ff865f7a05f0bf" providerId="LiveId" clId="{95FA9D1E-E3FB-406D-93B2-842C9C9DC1B5}" dt="2023-02-27T05:42:25.927" v="3637" actId="20577"/>
          <ac:spMkLst>
            <pc:docMk/>
            <pc:sldMk cId="143766670" sldId="322"/>
            <ac:spMk id="2" creationId="{5A079B7F-7957-B992-25C9-35C7280C106E}"/>
          </ac:spMkLst>
        </pc:spChg>
        <pc:spChg chg="del">
          <ac:chgData name="Vasanth Swaminathan" userId="d9ff865f7a05f0bf" providerId="LiveId" clId="{95FA9D1E-E3FB-406D-93B2-842C9C9DC1B5}" dt="2023-02-27T06:31:04.983" v="3638" actId="478"/>
          <ac:spMkLst>
            <pc:docMk/>
            <pc:sldMk cId="143766670" sldId="322"/>
            <ac:spMk id="5" creationId="{F33D2971-0C31-B9D0-69E0-0F1B4937E90D}"/>
          </ac:spMkLst>
        </pc:spChg>
        <pc:spChg chg="add mod">
          <ac:chgData name="Vasanth Swaminathan" userId="d9ff865f7a05f0bf" providerId="LiveId" clId="{95FA9D1E-E3FB-406D-93B2-842C9C9DC1B5}" dt="2023-02-27T06:41:43.508" v="3849" actId="1076"/>
          <ac:spMkLst>
            <pc:docMk/>
            <pc:sldMk cId="143766670" sldId="322"/>
            <ac:spMk id="11" creationId="{956DECC0-3AB3-9A4F-5D39-4BD7AF066957}"/>
          </ac:spMkLst>
        </pc:spChg>
        <pc:spChg chg="add mod">
          <ac:chgData name="Vasanth Swaminathan" userId="d9ff865f7a05f0bf" providerId="LiveId" clId="{95FA9D1E-E3FB-406D-93B2-842C9C9DC1B5}" dt="2023-02-27T06:41:41.531" v="3848" actId="1076"/>
          <ac:spMkLst>
            <pc:docMk/>
            <pc:sldMk cId="143766670" sldId="322"/>
            <ac:spMk id="14" creationId="{A560E148-ECE4-3C88-E5BC-EEBB8641CA91}"/>
          </ac:spMkLst>
        </pc:spChg>
        <pc:spChg chg="add del mod">
          <ac:chgData name="Vasanth Swaminathan" userId="d9ff865f7a05f0bf" providerId="LiveId" clId="{95FA9D1E-E3FB-406D-93B2-842C9C9DC1B5}" dt="2023-02-27T06:36:57.760" v="3814" actId="21"/>
          <ac:spMkLst>
            <pc:docMk/>
            <pc:sldMk cId="143766670" sldId="322"/>
            <ac:spMk id="15" creationId="{425DE565-555A-61A7-B752-787FF1EC5E49}"/>
          </ac:spMkLst>
        </pc:spChg>
        <pc:spChg chg="add mod">
          <ac:chgData name="Vasanth Swaminathan" userId="d9ff865f7a05f0bf" providerId="LiveId" clId="{95FA9D1E-E3FB-406D-93B2-842C9C9DC1B5}" dt="2023-02-27T06:41:47.500" v="3850" actId="1076"/>
          <ac:spMkLst>
            <pc:docMk/>
            <pc:sldMk cId="143766670" sldId="322"/>
            <ac:spMk id="16" creationId="{54A75D8E-20DC-9FC0-03A9-96B768B4EFE4}"/>
          </ac:spMkLst>
        </pc:spChg>
        <pc:spChg chg="add mod">
          <ac:chgData name="Vasanth Swaminathan" userId="d9ff865f7a05f0bf" providerId="LiveId" clId="{95FA9D1E-E3FB-406D-93B2-842C9C9DC1B5}" dt="2023-02-27T06:41:47.500" v="3850" actId="1076"/>
          <ac:spMkLst>
            <pc:docMk/>
            <pc:sldMk cId="143766670" sldId="322"/>
            <ac:spMk id="17" creationId="{D8667245-7AB5-E44B-990A-7F737366DA91}"/>
          </ac:spMkLst>
        </pc:spChg>
        <pc:graphicFrameChg chg="del">
          <ac:chgData name="Vasanth Swaminathan" userId="d9ff865f7a05f0bf" providerId="LiveId" clId="{95FA9D1E-E3FB-406D-93B2-842C9C9DC1B5}" dt="2023-02-27T05:37:49.021" v="3601" actId="478"/>
          <ac:graphicFrameMkLst>
            <pc:docMk/>
            <pc:sldMk cId="143766670" sldId="322"/>
            <ac:graphicFrameMk id="6" creationId="{54BE09EE-B473-33E4-8C21-A060A2124EC7}"/>
          </ac:graphicFrameMkLst>
        </pc:graphicFrameChg>
        <pc:picChg chg="add mod">
          <ac:chgData name="Vasanth Swaminathan" userId="d9ff865f7a05f0bf" providerId="LiveId" clId="{95FA9D1E-E3FB-406D-93B2-842C9C9DC1B5}" dt="2023-02-27T06:35:47.972" v="3717" actId="1076"/>
          <ac:picMkLst>
            <pc:docMk/>
            <pc:sldMk cId="143766670" sldId="322"/>
            <ac:picMk id="4" creationId="{7BB71172-AAD5-3C73-F87E-F4D74BA54414}"/>
          </ac:picMkLst>
        </pc:picChg>
        <pc:picChg chg="add mod">
          <ac:chgData name="Vasanth Swaminathan" userId="d9ff865f7a05f0bf" providerId="LiveId" clId="{95FA9D1E-E3FB-406D-93B2-842C9C9DC1B5}" dt="2023-02-27T06:37:56.953" v="3831" actId="1076"/>
          <ac:picMkLst>
            <pc:docMk/>
            <pc:sldMk cId="143766670" sldId="322"/>
            <ac:picMk id="8" creationId="{F74E990F-C3BF-AB05-FA8C-323D9400CF16}"/>
          </ac:picMkLst>
        </pc:picChg>
        <pc:picChg chg="add mod">
          <ac:chgData name="Vasanth Swaminathan" userId="d9ff865f7a05f0bf" providerId="LiveId" clId="{95FA9D1E-E3FB-406D-93B2-842C9C9DC1B5}" dt="2023-02-27T06:41:47.500" v="3850" actId="1076"/>
          <ac:picMkLst>
            <pc:docMk/>
            <pc:sldMk cId="143766670" sldId="322"/>
            <ac:picMk id="10" creationId="{7110DDC5-5305-99E1-B222-05E419EA1E79}"/>
          </ac:picMkLst>
        </pc:picChg>
        <pc:picChg chg="add del mod">
          <ac:chgData name="Vasanth Swaminathan" userId="d9ff865f7a05f0bf" providerId="LiveId" clId="{95FA9D1E-E3FB-406D-93B2-842C9C9DC1B5}" dt="2023-02-27T06:36:57.760" v="3814" actId="21"/>
          <ac:picMkLst>
            <pc:docMk/>
            <pc:sldMk cId="143766670" sldId="322"/>
            <ac:picMk id="13" creationId="{71516B40-9404-93A7-1C95-1FDC0479B532}"/>
          </ac:picMkLst>
        </pc:picChg>
        <pc:picChg chg="add del mod">
          <ac:chgData name="Vasanth Swaminathan" userId="d9ff865f7a05f0bf" providerId="LiveId" clId="{95FA9D1E-E3FB-406D-93B2-842C9C9DC1B5}" dt="2023-02-27T06:41:10.617" v="3840" actId="478"/>
          <ac:picMkLst>
            <pc:docMk/>
            <pc:sldMk cId="143766670" sldId="322"/>
            <ac:picMk id="19" creationId="{58AB7BF4-3AAC-5561-19C3-3FCB61801A7E}"/>
          </ac:picMkLst>
        </pc:picChg>
        <pc:picChg chg="add mod ord">
          <ac:chgData name="Vasanth Swaminathan" userId="d9ff865f7a05f0bf" providerId="LiveId" clId="{95FA9D1E-E3FB-406D-93B2-842C9C9DC1B5}" dt="2023-02-27T06:41:09.528" v="3839" actId="167"/>
          <ac:picMkLst>
            <pc:docMk/>
            <pc:sldMk cId="143766670" sldId="322"/>
            <ac:picMk id="21" creationId="{962A2C09-F189-76B0-7EE3-F8EE5052788C}"/>
          </ac:picMkLst>
        </pc:picChg>
        <pc:picChg chg="add mod">
          <ac:chgData name="Vasanth Swaminathan" userId="d9ff865f7a05f0bf" providerId="LiveId" clId="{95FA9D1E-E3FB-406D-93B2-842C9C9DC1B5}" dt="2023-02-27T06:41:36.437" v="3846" actId="1076"/>
          <ac:picMkLst>
            <pc:docMk/>
            <pc:sldMk cId="143766670" sldId="322"/>
            <ac:picMk id="23" creationId="{8E9A3464-667F-7F37-15E1-9D15C9FD3383}"/>
          </ac:picMkLst>
        </pc:picChg>
      </pc:sldChg>
      <pc:sldChg chg="addSp modSp add mod modNotesTx">
        <pc:chgData name="Vasanth Swaminathan" userId="d9ff865f7a05f0bf" providerId="LiveId" clId="{95FA9D1E-E3FB-406D-93B2-842C9C9DC1B5}" dt="2023-02-28T10:01:36.178" v="7342" actId="20577"/>
        <pc:sldMkLst>
          <pc:docMk/>
          <pc:sldMk cId="404523314" sldId="323"/>
        </pc:sldMkLst>
        <pc:spChg chg="mod">
          <ac:chgData name="Vasanth Swaminathan" userId="d9ff865f7a05f0bf" providerId="LiveId" clId="{95FA9D1E-E3FB-406D-93B2-842C9C9DC1B5}" dt="2023-02-28T09:52:20.086" v="6583" actId="20577"/>
          <ac:spMkLst>
            <pc:docMk/>
            <pc:sldMk cId="404523314" sldId="323"/>
            <ac:spMk id="2" creationId="{5A079B7F-7957-B992-25C9-35C7280C106E}"/>
          </ac:spMkLst>
        </pc:spChg>
        <pc:spChg chg="mod">
          <ac:chgData name="Vasanth Swaminathan" userId="d9ff865f7a05f0bf" providerId="LiveId" clId="{95FA9D1E-E3FB-406D-93B2-842C9C9DC1B5}" dt="2023-02-28T10:01:11.533" v="7340" actId="20577"/>
          <ac:spMkLst>
            <pc:docMk/>
            <pc:sldMk cId="404523314" sldId="323"/>
            <ac:spMk id="4" creationId="{07D9B6A5-6008-6816-4F84-002298A86E19}"/>
          </ac:spMkLst>
        </pc:spChg>
        <pc:spChg chg="add mod">
          <ac:chgData name="Vasanth Swaminathan" userId="d9ff865f7a05f0bf" providerId="LiveId" clId="{95FA9D1E-E3FB-406D-93B2-842C9C9DC1B5}" dt="2023-02-28T09:59:26.627" v="7304" actId="164"/>
          <ac:spMkLst>
            <pc:docMk/>
            <pc:sldMk cId="404523314" sldId="323"/>
            <ac:spMk id="5" creationId="{E2B7C345-BB64-6D47-93B9-020F56C09780}"/>
          </ac:spMkLst>
        </pc:spChg>
        <pc:grpChg chg="add mod">
          <ac:chgData name="Vasanth Swaminathan" userId="d9ff865f7a05f0bf" providerId="LiveId" clId="{95FA9D1E-E3FB-406D-93B2-842C9C9DC1B5}" dt="2023-02-28T09:59:37.153" v="7309" actId="1076"/>
          <ac:grpSpMkLst>
            <pc:docMk/>
            <pc:sldMk cId="404523314" sldId="323"/>
            <ac:grpSpMk id="6" creationId="{2B4C88DE-A9EF-9019-F050-DAEB87BB4E42}"/>
          </ac:grpSpMkLst>
        </pc:grpChg>
        <pc:graphicFrameChg chg="mod">
          <ac:chgData name="Vasanth Swaminathan" userId="d9ff865f7a05f0bf" providerId="LiveId" clId="{95FA9D1E-E3FB-406D-93B2-842C9C9DC1B5}" dt="2023-02-28T09:59:40.737" v="7310" actId="1076"/>
          <ac:graphicFrameMkLst>
            <pc:docMk/>
            <pc:sldMk cId="404523314" sldId="323"/>
            <ac:graphicFrameMk id="3" creationId="{4C49313C-340C-9967-C73F-FC7FA4F9ADDE}"/>
          </ac:graphicFrameMkLst>
        </pc:graphicFrameChg>
        <pc:picChg chg="mod">
          <ac:chgData name="Vasanth Swaminathan" userId="d9ff865f7a05f0bf" providerId="LiveId" clId="{95FA9D1E-E3FB-406D-93B2-842C9C9DC1B5}" dt="2023-02-28T09:59:26.627" v="7304" actId="164"/>
          <ac:picMkLst>
            <pc:docMk/>
            <pc:sldMk cId="404523314" sldId="323"/>
            <ac:picMk id="8" creationId="{C6DFC88E-F70B-1120-767E-E307AC1619C6}"/>
          </ac:picMkLst>
        </pc:picChg>
      </pc:sldChg>
      <pc:sldChg chg="addSp delSp modSp del mod ord">
        <pc:chgData name="Vasanth Swaminathan" userId="d9ff865f7a05f0bf" providerId="LiveId" clId="{95FA9D1E-E3FB-406D-93B2-842C9C9DC1B5}" dt="2023-02-28T09:51:18.303" v="6546" actId="2696"/>
        <pc:sldMkLst>
          <pc:docMk/>
          <pc:sldMk cId="2029521339" sldId="323"/>
        </pc:sldMkLst>
        <pc:spChg chg="mod">
          <ac:chgData name="Vasanth Swaminathan" userId="d9ff865f7a05f0bf" providerId="LiveId" clId="{95FA9D1E-E3FB-406D-93B2-842C9C9DC1B5}" dt="2023-02-28T09:43:40.947" v="6142" actId="20577"/>
          <ac:spMkLst>
            <pc:docMk/>
            <pc:sldMk cId="2029521339" sldId="323"/>
            <ac:spMk id="2" creationId="{5A079B7F-7957-B992-25C9-35C7280C106E}"/>
          </ac:spMkLst>
        </pc:spChg>
        <pc:spChg chg="mod">
          <ac:chgData name="Vasanth Swaminathan" userId="d9ff865f7a05f0bf" providerId="LiveId" clId="{95FA9D1E-E3FB-406D-93B2-842C9C9DC1B5}" dt="2023-02-28T09:44:03.385" v="6176" actId="20577"/>
          <ac:spMkLst>
            <pc:docMk/>
            <pc:sldMk cId="2029521339" sldId="323"/>
            <ac:spMk id="4" creationId="{07D9B6A5-6008-6816-4F84-002298A86E19}"/>
          </ac:spMkLst>
        </pc:spChg>
        <pc:spChg chg="del">
          <ac:chgData name="Vasanth Swaminathan" userId="d9ff865f7a05f0bf" providerId="LiveId" clId="{95FA9D1E-E3FB-406D-93B2-842C9C9DC1B5}" dt="2023-02-28T09:40:10.391" v="5904" actId="478"/>
          <ac:spMkLst>
            <pc:docMk/>
            <pc:sldMk cId="2029521339" sldId="323"/>
            <ac:spMk id="7" creationId="{D762376E-803A-28FB-FBD6-74B412A01BB6}"/>
          </ac:spMkLst>
        </pc:spChg>
        <pc:graphicFrameChg chg="add del mod modGraphic">
          <ac:chgData name="Vasanth Swaminathan" userId="d9ff865f7a05f0bf" providerId="LiveId" clId="{95FA9D1E-E3FB-406D-93B2-842C9C9DC1B5}" dt="2023-02-28T09:44:25.947" v="6180" actId="1076"/>
          <ac:graphicFrameMkLst>
            <pc:docMk/>
            <pc:sldMk cId="2029521339" sldId="323"/>
            <ac:graphicFrameMk id="3" creationId="{4C49313C-340C-9967-C73F-FC7FA4F9ADDE}"/>
          </ac:graphicFrameMkLst>
        </pc:graphicFrameChg>
        <pc:picChg chg="del">
          <ac:chgData name="Vasanth Swaminathan" userId="d9ff865f7a05f0bf" providerId="LiveId" clId="{95FA9D1E-E3FB-406D-93B2-842C9C9DC1B5}" dt="2023-02-28T09:40:08.259" v="5902" actId="478"/>
          <ac:picMkLst>
            <pc:docMk/>
            <pc:sldMk cId="2029521339" sldId="323"/>
            <ac:picMk id="6" creationId="{E4AAB216-F938-0CDA-594F-CC0131254AC6}"/>
          </ac:picMkLst>
        </pc:picChg>
        <pc:picChg chg="add mod">
          <ac:chgData name="Vasanth Swaminathan" userId="d9ff865f7a05f0bf" providerId="LiveId" clId="{95FA9D1E-E3FB-406D-93B2-842C9C9DC1B5}" dt="2023-02-28T09:44:23.650" v="6179" actId="1076"/>
          <ac:picMkLst>
            <pc:docMk/>
            <pc:sldMk cId="2029521339" sldId="323"/>
            <ac:picMk id="8" creationId="{C6DFC88E-F70B-1120-767E-E307AC1619C6}"/>
          </ac:picMkLst>
        </pc:picChg>
        <pc:picChg chg="del">
          <ac:chgData name="Vasanth Swaminathan" userId="d9ff865f7a05f0bf" providerId="LiveId" clId="{95FA9D1E-E3FB-406D-93B2-842C9C9DC1B5}" dt="2023-02-28T09:40:08.859" v="5903" actId="478"/>
          <ac:picMkLst>
            <pc:docMk/>
            <pc:sldMk cId="2029521339" sldId="323"/>
            <ac:picMk id="10" creationId="{3BD78837-C07B-BD10-C500-7877E37740D3}"/>
          </ac:picMkLst>
        </pc:picChg>
      </pc:sldChg>
      <pc:sldChg chg="del">
        <pc:chgData name="Vasanth Swaminathan" userId="d9ff865f7a05f0bf" providerId="LiveId" clId="{95FA9D1E-E3FB-406D-93B2-842C9C9DC1B5}" dt="2023-02-27T17:03:39.928" v="4150" actId="47"/>
        <pc:sldMkLst>
          <pc:docMk/>
          <pc:sldMk cId="4183363302" sldId="324"/>
        </pc:sldMkLst>
      </pc:sldChg>
      <pc:sldChg chg="addSp delSp modSp add mod">
        <pc:chgData name="Vasanth Swaminathan" userId="d9ff865f7a05f0bf" providerId="LiveId" clId="{95FA9D1E-E3FB-406D-93B2-842C9C9DC1B5}" dt="2023-02-27T07:34:08.790" v="4149" actId="1076"/>
        <pc:sldMkLst>
          <pc:docMk/>
          <pc:sldMk cId="4197551957" sldId="325"/>
        </pc:sldMkLst>
        <pc:spChg chg="mod">
          <ac:chgData name="Vasanth Swaminathan" userId="d9ff865f7a05f0bf" providerId="LiveId" clId="{95FA9D1E-E3FB-406D-93B2-842C9C9DC1B5}" dt="2023-02-27T06:47:18.351" v="4113" actId="20577"/>
          <ac:spMkLst>
            <pc:docMk/>
            <pc:sldMk cId="4197551957" sldId="325"/>
            <ac:spMk id="2" creationId="{5A079B7F-7957-B992-25C9-35C7280C106E}"/>
          </ac:spMkLst>
        </pc:spChg>
        <pc:spChg chg="add mod">
          <ac:chgData name="Vasanth Swaminathan" userId="d9ff865f7a05f0bf" providerId="LiveId" clId="{95FA9D1E-E3FB-406D-93B2-842C9C9DC1B5}" dt="2023-02-27T06:43:33.727" v="3899" actId="1076"/>
          <ac:spMkLst>
            <pc:docMk/>
            <pc:sldMk cId="4197551957" sldId="325"/>
            <ac:spMk id="6" creationId="{21C2D018-BB9F-D8CE-D283-A45A8E8EC495}"/>
          </ac:spMkLst>
        </pc:spChg>
        <pc:spChg chg="add mod">
          <ac:chgData name="Vasanth Swaminathan" userId="d9ff865f7a05f0bf" providerId="LiveId" clId="{95FA9D1E-E3FB-406D-93B2-842C9C9DC1B5}" dt="2023-02-27T06:43:33.727" v="3899" actId="1076"/>
          <ac:spMkLst>
            <pc:docMk/>
            <pc:sldMk cId="4197551957" sldId="325"/>
            <ac:spMk id="7" creationId="{A98A0E65-A3A0-35AC-1A22-B23B4E420D37}"/>
          </ac:spMkLst>
        </pc:spChg>
        <pc:spChg chg="mod">
          <ac:chgData name="Vasanth Swaminathan" userId="d9ff865f7a05f0bf" providerId="LiveId" clId="{95FA9D1E-E3FB-406D-93B2-842C9C9DC1B5}" dt="2023-02-27T07:33:54.069" v="4141" actId="1076"/>
          <ac:spMkLst>
            <pc:docMk/>
            <pc:sldMk cId="4197551957" sldId="325"/>
            <ac:spMk id="11" creationId="{956DECC0-3AB3-9A4F-5D39-4BD7AF066957}"/>
          </ac:spMkLst>
        </pc:spChg>
        <pc:spChg chg="add mod">
          <ac:chgData name="Vasanth Swaminathan" userId="d9ff865f7a05f0bf" providerId="LiveId" clId="{95FA9D1E-E3FB-406D-93B2-842C9C9DC1B5}" dt="2023-02-27T06:46:41.087" v="4073" actId="20577"/>
          <ac:spMkLst>
            <pc:docMk/>
            <pc:sldMk cId="4197551957" sldId="325"/>
            <ac:spMk id="12" creationId="{332146A7-4A20-F2A1-3484-DFD683118B1C}"/>
          </ac:spMkLst>
        </pc:spChg>
        <pc:spChg chg="del">
          <ac:chgData name="Vasanth Swaminathan" userId="d9ff865f7a05f0bf" providerId="LiveId" clId="{95FA9D1E-E3FB-406D-93B2-842C9C9DC1B5}" dt="2023-02-27T06:43:54.978" v="3901" actId="478"/>
          <ac:spMkLst>
            <pc:docMk/>
            <pc:sldMk cId="4197551957" sldId="325"/>
            <ac:spMk id="14" creationId="{A560E148-ECE4-3C88-E5BC-EEBB8641CA91}"/>
          </ac:spMkLst>
        </pc:spChg>
        <pc:spChg chg="del">
          <ac:chgData name="Vasanth Swaminathan" userId="d9ff865f7a05f0bf" providerId="LiveId" clId="{95FA9D1E-E3FB-406D-93B2-842C9C9DC1B5}" dt="2023-02-27T06:42:39.464" v="3889" actId="478"/>
          <ac:spMkLst>
            <pc:docMk/>
            <pc:sldMk cId="4197551957" sldId="325"/>
            <ac:spMk id="16" creationId="{54A75D8E-20DC-9FC0-03A9-96B768B4EFE4}"/>
          </ac:spMkLst>
        </pc:spChg>
        <pc:spChg chg="del">
          <ac:chgData name="Vasanth Swaminathan" userId="d9ff865f7a05f0bf" providerId="LiveId" clId="{95FA9D1E-E3FB-406D-93B2-842C9C9DC1B5}" dt="2023-02-27T06:42:39.041" v="3888" actId="478"/>
          <ac:spMkLst>
            <pc:docMk/>
            <pc:sldMk cId="4197551957" sldId="325"/>
            <ac:spMk id="17" creationId="{D8667245-7AB5-E44B-990A-7F737366DA91}"/>
          </ac:spMkLst>
        </pc:spChg>
        <pc:picChg chg="del">
          <ac:chgData name="Vasanth Swaminathan" userId="d9ff865f7a05f0bf" providerId="LiveId" clId="{95FA9D1E-E3FB-406D-93B2-842C9C9DC1B5}" dt="2023-02-27T06:42:35.779" v="3884" actId="478"/>
          <ac:picMkLst>
            <pc:docMk/>
            <pc:sldMk cId="4197551957" sldId="325"/>
            <ac:picMk id="4" creationId="{7BB71172-AAD5-3C73-F87E-F4D74BA54414}"/>
          </ac:picMkLst>
        </pc:picChg>
        <pc:picChg chg="add mod">
          <ac:chgData name="Vasanth Swaminathan" userId="d9ff865f7a05f0bf" providerId="LiveId" clId="{95FA9D1E-E3FB-406D-93B2-842C9C9DC1B5}" dt="2023-02-27T06:43:25.484" v="3897" actId="14100"/>
          <ac:picMkLst>
            <pc:docMk/>
            <pc:sldMk cId="4197551957" sldId="325"/>
            <ac:picMk id="5" creationId="{DC877C78-42FB-B411-5C04-4C50B0D19D9D}"/>
          </ac:picMkLst>
        </pc:picChg>
        <pc:picChg chg="del">
          <ac:chgData name="Vasanth Swaminathan" userId="d9ff865f7a05f0bf" providerId="LiveId" clId="{95FA9D1E-E3FB-406D-93B2-842C9C9DC1B5}" dt="2023-02-27T06:42:36.660" v="3886" actId="478"/>
          <ac:picMkLst>
            <pc:docMk/>
            <pc:sldMk cId="4197551957" sldId="325"/>
            <ac:picMk id="8" creationId="{F74E990F-C3BF-AB05-FA8C-323D9400CF16}"/>
          </ac:picMkLst>
        </pc:picChg>
        <pc:picChg chg="add mod">
          <ac:chgData name="Vasanth Swaminathan" userId="d9ff865f7a05f0bf" providerId="LiveId" clId="{95FA9D1E-E3FB-406D-93B2-842C9C9DC1B5}" dt="2023-02-27T07:34:04.689" v="4147" actId="1076"/>
          <ac:picMkLst>
            <pc:docMk/>
            <pc:sldMk cId="4197551957" sldId="325"/>
            <ac:picMk id="9" creationId="{F24911D3-3B65-584A-8A49-78E25214FD68}"/>
          </ac:picMkLst>
        </pc:picChg>
        <pc:picChg chg="del">
          <ac:chgData name="Vasanth Swaminathan" userId="d9ff865f7a05f0bf" providerId="LiveId" clId="{95FA9D1E-E3FB-406D-93B2-842C9C9DC1B5}" dt="2023-02-27T06:42:38.317" v="3887" actId="478"/>
          <ac:picMkLst>
            <pc:docMk/>
            <pc:sldMk cId="4197551957" sldId="325"/>
            <ac:picMk id="10" creationId="{7110DDC5-5305-99E1-B222-05E419EA1E79}"/>
          </ac:picMkLst>
        </pc:picChg>
        <pc:picChg chg="add mod">
          <ac:chgData name="Vasanth Swaminathan" userId="d9ff865f7a05f0bf" providerId="LiveId" clId="{95FA9D1E-E3FB-406D-93B2-842C9C9DC1B5}" dt="2023-02-27T07:33:55.036" v="4142" actId="1076"/>
          <ac:picMkLst>
            <pc:docMk/>
            <pc:sldMk cId="4197551957" sldId="325"/>
            <ac:picMk id="15" creationId="{DC2FA40B-26DC-FC60-FFB5-27972FDC22CD}"/>
          </ac:picMkLst>
        </pc:picChg>
        <pc:picChg chg="add mod">
          <ac:chgData name="Vasanth Swaminathan" userId="d9ff865f7a05f0bf" providerId="LiveId" clId="{95FA9D1E-E3FB-406D-93B2-842C9C9DC1B5}" dt="2023-02-27T07:33:55.922" v="4143" actId="1076"/>
          <ac:picMkLst>
            <pc:docMk/>
            <pc:sldMk cId="4197551957" sldId="325"/>
            <ac:picMk id="18" creationId="{490FCCDD-A471-8682-791A-CDBB2B788352}"/>
          </ac:picMkLst>
        </pc:picChg>
        <pc:picChg chg="add mod">
          <ac:chgData name="Vasanth Swaminathan" userId="d9ff865f7a05f0bf" providerId="LiveId" clId="{95FA9D1E-E3FB-406D-93B2-842C9C9DC1B5}" dt="2023-02-27T07:34:08.790" v="4149" actId="1076"/>
          <ac:picMkLst>
            <pc:docMk/>
            <pc:sldMk cId="4197551957" sldId="325"/>
            <ac:picMk id="19" creationId="{ACE53F9A-4E2C-A5F3-B24E-17358F709409}"/>
          </ac:picMkLst>
        </pc:picChg>
        <pc:picChg chg="del">
          <ac:chgData name="Vasanth Swaminathan" userId="d9ff865f7a05f0bf" providerId="LiveId" clId="{95FA9D1E-E3FB-406D-93B2-842C9C9DC1B5}" dt="2023-02-27T06:42:35.183" v="3883" actId="478"/>
          <ac:picMkLst>
            <pc:docMk/>
            <pc:sldMk cId="4197551957" sldId="325"/>
            <ac:picMk id="21" creationId="{962A2C09-F189-76B0-7EE3-F8EE5052788C}"/>
          </ac:picMkLst>
        </pc:picChg>
        <pc:picChg chg="del">
          <ac:chgData name="Vasanth Swaminathan" userId="d9ff865f7a05f0bf" providerId="LiveId" clId="{95FA9D1E-E3FB-406D-93B2-842C9C9DC1B5}" dt="2023-02-27T06:42:36.255" v="3885" actId="478"/>
          <ac:picMkLst>
            <pc:docMk/>
            <pc:sldMk cId="4197551957" sldId="325"/>
            <ac:picMk id="23" creationId="{8E9A3464-667F-7F37-15E1-9D15C9FD3383}"/>
          </ac:picMkLst>
        </pc:picChg>
      </pc:sldChg>
      <pc:sldChg chg="addSp delSp modSp add mod">
        <pc:chgData name="Vasanth Swaminathan" userId="d9ff865f7a05f0bf" providerId="LiveId" clId="{95FA9D1E-E3FB-406D-93B2-842C9C9DC1B5}" dt="2023-02-28T09:17:48.029" v="4976" actId="1076"/>
        <pc:sldMkLst>
          <pc:docMk/>
          <pc:sldMk cId="922614983" sldId="326"/>
        </pc:sldMkLst>
        <pc:spChg chg="mod">
          <ac:chgData name="Vasanth Swaminathan" userId="d9ff865f7a05f0bf" providerId="LiveId" clId="{95FA9D1E-E3FB-406D-93B2-842C9C9DC1B5}" dt="2023-02-27T06:47:28.466" v="4131" actId="20577"/>
          <ac:spMkLst>
            <pc:docMk/>
            <pc:sldMk cId="922614983" sldId="326"/>
            <ac:spMk id="2" creationId="{5A079B7F-7957-B992-25C9-35C7280C106E}"/>
          </ac:spMkLst>
        </pc:spChg>
        <pc:spChg chg="add mod">
          <ac:chgData name="Vasanth Swaminathan" userId="d9ff865f7a05f0bf" providerId="LiveId" clId="{95FA9D1E-E3FB-406D-93B2-842C9C9DC1B5}" dt="2023-02-28T09:16:20.165" v="4756" actId="1076"/>
          <ac:spMkLst>
            <pc:docMk/>
            <pc:sldMk cId="922614983" sldId="326"/>
            <ac:spMk id="4" creationId="{4886D87D-044E-29F3-7946-7CDF69F1187A}"/>
          </ac:spMkLst>
        </pc:spChg>
        <pc:spChg chg="del">
          <ac:chgData name="Vasanth Swaminathan" userId="d9ff865f7a05f0bf" providerId="LiveId" clId="{95FA9D1E-E3FB-406D-93B2-842C9C9DC1B5}" dt="2023-02-27T06:47:00.385" v="4094" actId="478"/>
          <ac:spMkLst>
            <pc:docMk/>
            <pc:sldMk cId="922614983" sldId="326"/>
            <ac:spMk id="6" creationId="{21C2D018-BB9F-D8CE-D283-A45A8E8EC495}"/>
          </ac:spMkLst>
        </pc:spChg>
        <pc:spChg chg="del">
          <ac:chgData name="Vasanth Swaminathan" userId="d9ff865f7a05f0bf" providerId="LiveId" clId="{95FA9D1E-E3FB-406D-93B2-842C9C9DC1B5}" dt="2023-02-27T06:46:58.770" v="4093" actId="478"/>
          <ac:spMkLst>
            <pc:docMk/>
            <pc:sldMk cId="922614983" sldId="326"/>
            <ac:spMk id="7" creationId="{A98A0E65-A3A0-35AC-1A22-B23B4E420D37}"/>
          </ac:spMkLst>
        </pc:spChg>
        <pc:spChg chg="add mod">
          <ac:chgData name="Vasanth Swaminathan" userId="d9ff865f7a05f0bf" providerId="LiveId" clId="{95FA9D1E-E3FB-406D-93B2-842C9C9DC1B5}" dt="2023-02-28T09:17:48.029" v="4976" actId="1076"/>
          <ac:spMkLst>
            <pc:docMk/>
            <pc:sldMk cId="922614983" sldId="326"/>
            <ac:spMk id="8" creationId="{5B83150D-ADAF-06DF-1FFC-05027D75BF98}"/>
          </ac:spMkLst>
        </pc:spChg>
        <pc:spChg chg="del">
          <ac:chgData name="Vasanth Swaminathan" userId="d9ff865f7a05f0bf" providerId="LiveId" clId="{95FA9D1E-E3FB-406D-93B2-842C9C9DC1B5}" dt="2023-02-27T06:46:56.767" v="4090" actId="478"/>
          <ac:spMkLst>
            <pc:docMk/>
            <pc:sldMk cId="922614983" sldId="326"/>
            <ac:spMk id="11" creationId="{956DECC0-3AB3-9A4F-5D39-4BD7AF066957}"/>
          </ac:spMkLst>
        </pc:spChg>
        <pc:spChg chg="del">
          <ac:chgData name="Vasanth Swaminathan" userId="d9ff865f7a05f0bf" providerId="LiveId" clId="{95FA9D1E-E3FB-406D-93B2-842C9C9DC1B5}" dt="2023-02-27T06:46:57.904" v="4092" actId="478"/>
          <ac:spMkLst>
            <pc:docMk/>
            <pc:sldMk cId="922614983" sldId="326"/>
            <ac:spMk id="12" creationId="{332146A7-4A20-F2A1-3484-DFD683118B1C}"/>
          </ac:spMkLst>
        </pc:spChg>
        <pc:graphicFrameChg chg="add mod modGraphic">
          <ac:chgData name="Vasanth Swaminathan" userId="d9ff865f7a05f0bf" providerId="LiveId" clId="{95FA9D1E-E3FB-406D-93B2-842C9C9DC1B5}" dt="2023-02-28T09:16:57.591" v="4792" actId="114"/>
          <ac:graphicFrameMkLst>
            <pc:docMk/>
            <pc:sldMk cId="922614983" sldId="326"/>
            <ac:graphicFrameMk id="3" creationId="{7FADFEB9-4CBE-10FD-E910-E75F78CD4C4D}"/>
          </ac:graphicFrameMkLst>
        </pc:graphicFrameChg>
        <pc:picChg chg="del">
          <ac:chgData name="Vasanth Swaminathan" userId="d9ff865f7a05f0bf" providerId="LiveId" clId="{95FA9D1E-E3FB-406D-93B2-842C9C9DC1B5}" dt="2023-02-27T06:47:02.046" v="4095" actId="478"/>
          <ac:picMkLst>
            <pc:docMk/>
            <pc:sldMk cId="922614983" sldId="326"/>
            <ac:picMk id="5" creationId="{DC877C78-42FB-B411-5C04-4C50B0D19D9D}"/>
          </ac:picMkLst>
        </pc:picChg>
        <pc:picChg chg="del">
          <ac:chgData name="Vasanth Swaminathan" userId="d9ff865f7a05f0bf" providerId="LiveId" clId="{95FA9D1E-E3FB-406D-93B2-842C9C9DC1B5}" dt="2023-02-27T06:46:57.184" v="4091" actId="478"/>
          <ac:picMkLst>
            <pc:docMk/>
            <pc:sldMk cId="922614983" sldId="326"/>
            <ac:picMk id="9" creationId="{F24911D3-3B65-584A-8A49-78E25214FD68}"/>
          </ac:picMkLst>
        </pc:picChg>
        <pc:picChg chg="del">
          <ac:chgData name="Vasanth Swaminathan" userId="d9ff865f7a05f0bf" providerId="LiveId" clId="{95FA9D1E-E3FB-406D-93B2-842C9C9DC1B5}" dt="2023-02-27T06:46:56.110" v="4089" actId="478"/>
          <ac:picMkLst>
            <pc:docMk/>
            <pc:sldMk cId="922614983" sldId="326"/>
            <ac:picMk id="15" creationId="{DC2FA40B-26DC-FC60-FFB5-27972FDC22CD}"/>
          </ac:picMkLst>
        </pc:picChg>
      </pc:sldChg>
      <pc:sldChg chg="delSp modSp add del mod ord">
        <pc:chgData name="Vasanth Swaminathan" userId="d9ff865f7a05f0bf" providerId="LiveId" clId="{95FA9D1E-E3FB-406D-93B2-842C9C9DC1B5}" dt="2023-02-28T09:11:46.796" v="4327" actId="47"/>
        <pc:sldMkLst>
          <pc:docMk/>
          <pc:sldMk cId="900373106" sldId="331"/>
        </pc:sldMkLst>
        <pc:spChg chg="mod">
          <ac:chgData name="Vasanth Swaminathan" userId="d9ff865f7a05f0bf" providerId="LiveId" clId="{95FA9D1E-E3FB-406D-93B2-842C9C9DC1B5}" dt="2023-02-28T07:31:05.070" v="4201" actId="20577"/>
          <ac:spMkLst>
            <pc:docMk/>
            <pc:sldMk cId="900373106" sldId="331"/>
            <ac:spMk id="2" creationId="{5A079B7F-7957-B992-25C9-35C7280C106E}"/>
          </ac:spMkLst>
        </pc:spChg>
        <pc:spChg chg="del">
          <ac:chgData name="Vasanth Swaminathan" userId="d9ff865f7a05f0bf" providerId="LiveId" clId="{95FA9D1E-E3FB-406D-93B2-842C9C9DC1B5}" dt="2023-02-28T08:02:48.421" v="4324" actId="478"/>
          <ac:spMkLst>
            <pc:docMk/>
            <pc:sldMk cId="900373106" sldId="331"/>
            <ac:spMk id="6" creationId="{21C2D018-BB9F-D8CE-D283-A45A8E8EC495}"/>
          </ac:spMkLst>
        </pc:spChg>
        <pc:spChg chg="del">
          <ac:chgData name="Vasanth Swaminathan" userId="d9ff865f7a05f0bf" providerId="LiveId" clId="{95FA9D1E-E3FB-406D-93B2-842C9C9DC1B5}" dt="2023-02-28T08:02:48.421" v="4324" actId="478"/>
          <ac:spMkLst>
            <pc:docMk/>
            <pc:sldMk cId="900373106" sldId="331"/>
            <ac:spMk id="7" creationId="{A98A0E65-A3A0-35AC-1A22-B23B4E420D37}"/>
          </ac:spMkLst>
        </pc:spChg>
        <pc:spChg chg="del">
          <ac:chgData name="Vasanth Swaminathan" userId="d9ff865f7a05f0bf" providerId="LiveId" clId="{95FA9D1E-E3FB-406D-93B2-842C9C9DC1B5}" dt="2023-02-28T08:02:43.969" v="4322" actId="478"/>
          <ac:spMkLst>
            <pc:docMk/>
            <pc:sldMk cId="900373106" sldId="331"/>
            <ac:spMk id="11" creationId="{956DECC0-3AB3-9A4F-5D39-4BD7AF066957}"/>
          </ac:spMkLst>
        </pc:spChg>
        <pc:spChg chg="del">
          <ac:chgData name="Vasanth Swaminathan" userId="d9ff865f7a05f0bf" providerId="LiveId" clId="{95FA9D1E-E3FB-406D-93B2-842C9C9DC1B5}" dt="2023-02-28T08:02:46.324" v="4323" actId="478"/>
          <ac:spMkLst>
            <pc:docMk/>
            <pc:sldMk cId="900373106" sldId="331"/>
            <ac:spMk id="12" creationId="{332146A7-4A20-F2A1-3484-DFD683118B1C}"/>
          </ac:spMkLst>
        </pc:spChg>
        <pc:picChg chg="del">
          <ac:chgData name="Vasanth Swaminathan" userId="d9ff865f7a05f0bf" providerId="LiveId" clId="{95FA9D1E-E3FB-406D-93B2-842C9C9DC1B5}" dt="2023-02-28T07:31:13.555" v="4207" actId="478"/>
          <ac:picMkLst>
            <pc:docMk/>
            <pc:sldMk cId="900373106" sldId="331"/>
            <ac:picMk id="5" creationId="{DC877C78-42FB-B411-5C04-4C50B0D19D9D}"/>
          </ac:picMkLst>
        </pc:picChg>
        <pc:picChg chg="del">
          <ac:chgData name="Vasanth Swaminathan" userId="d9ff865f7a05f0bf" providerId="LiveId" clId="{95FA9D1E-E3FB-406D-93B2-842C9C9DC1B5}" dt="2023-02-28T07:31:11.750" v="4206" actId="478"/>
          <ac:picMkLst>
            <pc:docMk/>
            <pc:sldMk cId="900373106" sldId="331"/>
            <ac:picMk id="9" creationId="{F24911D3-3B65-584A-8A49-78E25214FD68}"/>
          </ac:picMkLst>
        </pc:picChg>
        <pc:picChg chg="del">
          <ac:chgData name="Vasanth Swaminathan" userId="d9ff865f7a05f0bf" providerId="LiveId" clId="{95FA9D1E-E3FB-406D-93B2-842C9C9DC1B5}" dt="2023-02-28T07:31:11.086" v="4205" actId="478"/>
          <ac:picMkLst>
            <pc:docMk/>
            <pc:sldMk cId="900373106" sldId="331"/>
            <ac:picMk id="15" creationId="{DC2FA40B-26DC-FC60-FFB5-27972FDC22CD}"/>
          </ac:picMkLst>
        </pc:picChg>
        <pc:picChg chg="del">
          <ac:chgData name="Vasanth Swaminathan" userId="d9ff865f7a05f0bf" providerId="LiveId" clId="{95FA9D1E-E3FB-406D-93B2-842C9C9DC1B5}" dt="2023-02-28T07:31:10.691" v="4204" actId="478"/>
          <ac:picMkLst>
            <pc:docMk/>
            <pc:sldMk cId="900373106" sldId="331"/>
            <ac:picMk id="18" creationId="{490FCCDD-A471-8682-791A-CDBB2B788352}"/>
          </ac:picMkLst>
        </pc:picChg>
        <pc:picChg chg="del mod">
          <ac:chgData name="Vasanth Swaminathan" userId="d9ff865f7a05f0bf" providerId="LiveId" clId="{95FA9D1E-E3FB-406D-93B2-842C9C9DC1B5}" dt="2023-02-28T07:31:10.262" v="4203" actId="478"/>
          <ac:picMkLst>
            <pc:docMk/>
            <pc:sldMk cId="900373106" sldId="331"/>
            <ac:picMk id="19" creationId="{ACE53F9A-4E2C-A5F3-B24E-17358F709409}"/>
          </ac:picMkLst>
        </pc:picChg>
      </pc:sldChg>
      <pc:sldChg chg="addSp delSp modSp new mod">
        <pc:chgData name="Vasanth Swaminathan" userId="d9ff865f7a05f0bf" providerId="LiveId" clId="{95FA9D1E-E3FB-406D-93B2-842C9C9DC1B5}" dt="2023-02-28T10:12:35.496" v="7579" actId="20577"/>
        <pc:sldMkLst>
          <pc:docMk/>
          <pc:sldMk cId="3593905937" sldId="332"/>
        </pc:sldMkLst>
        <pc:spChg chg="mod">
          <ac:chgData name="Vasanth Swaminathan" userId="d9ff865f7a05f0bf" providerId="LiveId" clId="{95FA9D1E-E3FB-406D-93B2-842C9C9DC1B5}" dt="2023-02-28T10:12:35.496" v="7579" actId="20577"/>
          <ac:spMkLst>
            <pc:docMk/>
            <pc:sldMk cId="3593905937" sldId="332"/>
            <ac:spMk id="2" creationId="{5DEFC3E8-631E-C119-F647-88736C9EAA55}"/>
          </ac:spMkLst>
        </pc:spChg>
        <pc:spChg chg="mod">
          <ac:chgData name="Vasanth Swaminathan" userId="d9ff865f7a05f0bf" providerId="LiveId" clId="{95FA9D1E-E3FB-406D-93B2-842C9C9DC1B5}" dt="2023-02-28T09:29:10.359" v="5713" actId="20577"/>
          <ac:spMkLst>
            <pc:docMk/>
            <pc:sldMk cId="3593905937" sldId="332"/>
            <ac:spMk id="3" creationId="{76903799-848D-872A-B5F5-FF6527253945}"/>
          </ac:spMkLst>
        </pc:spChg>
        <pc:spChg chg="add mod">
          <ac:chgData name="Vasanth Swaminathan" userId="d9ff865f7a05f0bf" providerId="LiveId" clId="{95FA9D1E-E3FB-406D-93B2-842C9C9DC1B5}" dt="2023-02-28T09:28:26.092" v="5603" actId="1076"/>
          <ac:spMkLst>
            <pc:docMk/>
            <pc:sldMk cId="3593905937" sldId="332"/>
            <ac:spMk id="8" creationId="{B3828683-A8E2-4A2A-2551-10C0871EF5B6}"/>
          </ac:spMkLst>
        </pc:spChg>
        <pc:spChg chg="add mod">
          <ac:chgData name="Vasanth Swaminathan" userId="d9ff865f7a05f0bf" providerId="LiveId" clId="{95FA9D1E-E3FB-406D-93B2-842C9C9DC1B5}" dt="2023-02-28T09:28:23.364" v="5602" actId="1076"/>
          <ac:spMkLst>
            <pc:docMk/>
            <pc:sldMk cId="3593905937" sldId="332"/>
            <ac:spMk id="9" creationId="{893F5F53-5EB0-FF50-A0F2-0F22DCA74BC3}"/>
          </ac:spMkLst>
        </pc:spChg>
        <pc:spChg chg="add mod">
          <ac:chgData name="Vasanth Swaminathan" userId="d9ff865f7a05f0bf" providerId="LiveId" clId="{95FA9D1E-E3FB-406D-93B2-842C9C9DC1B5}" dt="2023-02-28T09:28:32.540" v="5605" actId="1076"/>
          <ac:spMkLst>
            <pc:docMk/>
            <pc:sldMk cId="3593905937" sldId="332"/>
            <ac:spMk id="14" creationId="{F0B9D19D-78D4-E2C3-0433-B79C458BF9AE}"/>
          </ac:spMkLst>
        </pc:spChg>
        <pc:spChg chg="add mod">
          <ac:chgData name="Vasanth Swaminathan" userId="d9ff865f7a05f0bf" providerId="LiveId" clId="{95FA9D1E-E3FB-406D-93B2-842C9C9DC1B5}" dt="2023-02-28T09:28:35.357" v="5606" actId="1076"/>
          <ac:spMkLst>
            <pc:docMk/>
            <pc:sldMk cId="3593905937" sldId="332"/>
            <ac:spMk id="15" creationId="{98EA06F5-CCCF-B313-3A58-6DCB2041E1E2}"/>
          </ac:spMkLst>
        </pc:spChg>
        <pc:picChg chg="add mod">
          <ac:chgData name="Vasanth Swaminathan" userId="d9ff865f7a05f0bf" providerId="LiveId" clId="{95FA9D1E-E3FB-406D-93B2-842C9C9DC1B5}" dt="2023-02-28T09:28:26.092" v="5603" actId="1076"/>
          <ac:picMkLst>
            <pc:docMk/>
            <pc:sldMk cId="3593905937" sldId="332"/>
            <ac:picMk id="5" creationId="{DE6F6527-079A-9976-4002-372674DB8717}"/>
          </ac:picMkLst>
        </pc:picChg>
        <pc:picChg chg="add mod">
          <ac:chgData name="Vasanth Swaminathan" userId="d9ff865f7a05f0bf" providerId="LiveId" clId="{95FA9D1E-E3FB-406D-93B2-842C9C9DC1B5}" dt="2023-02-28T09:28:23.364" v="5602" actId="1076"/>
          <ac:picMkLst>
            <pc:docMk/>
            <pc:sldMk cId="3593905937" sldId="332"/>
            <ac:picMk id="7" creationId="{FBCB6475-E825-A330-FB0D-F5CBD9BA7A41}"/>
          </ac:picMkLst>
        </pc:picChg>
        <pc:picChg chg="add mod">
          <ac:chgData name="Vasanth Swaminathan" userId="d9ff865f7a05f0bf" providerId="LiveId" clId="{95FA9D1E-E3FB-406D-93B2-842C9C9DC1B5}" dt="2023-02-28T09:28:35.357" v="5606" actId="1076"/>
          <ac:picMkLst>
            <pc:docMk/>
            <pc:sldMk cId="3593905937" sldId="332"/>
            <ac:picMk id="11" creationId="{1E199D1E-C5A7-A298-C2D1-7A23C52074F9}"/>
          </ac:picMkLst>
        </pc:picChg>
        <pc:picChg chg="add del mod">
          <ac:chgData name="Vasanth Swaminathan" userId="d9ff865f7a05f0bf" providerId="LiveId" clId="{95FA9D1E-E3FB-406D-93B2-842C9C9DC1B5}" dt="2023-02-28T09:26:11.562" v="5499" actId="478"/>
          <ac:picMkLst>
            <pc:docMk/>
            <pc:sldMk cId="3593905937" sldId="332"/>
            <ac:picMk id="13" creationId="{4A05D7DC-C5C6-77F0-2BB8-6A408CEAA68C}"/>
          </ac:picMkLst>
        </pc:picChg>
        <pc:picChg chg="add mod ord">
          <ac:chgData name="Vasanth Swaminathan" userId="d9ff865f7a05f0bf" providerId="LiveId" clId="{95FA9D1E-E3FB-406D-93B2-842C9C9DC1B5}" dt="2023-02-28T09:28:32.540" v="5605" actId="1076"/>
          <ac:picMkLst>
            <pc:docMk/>
            <pc:sldMk cId="3593905937" sldId="332"/>
            <ac:picMk id="17" creationId="{79D8DBE0-D7FF-AAAC-B5F8-F027E00FC1E5}"/>
          </ac:picMkLst>
        </pc:picChg>
      </pc:sldChg>
      <pc:sldChg chg="modSp new mod">
        <pc:chgData name="Vasanth Swaminathan" userId="d9ff865f7a05f0bf" providerId="LiveId" clId="{95FA9D1E-E3FB-406D-93B2-842C9C9DC1B5}" dt="2023-02-28T10:14:15.437" v="7616" actId="20577"/>
        <pc:sldMkLst>
          <pc:docMk/>
          <pc:sldMk cId="3164698490" sldId="333"/>
        </pc:sldMkLst>
        <pc:spChg chg="mod">
          <ac:chgData name="Vasanth Swaminathan" userId="d9ff865f7a05f0bf" providerId="LiveId" clId="{95FA9D1E-E3FB-406D-93B2-842C9C9DC1B5}" dt="2023-02-28T07:57:46.974" v="4321" actId="20577"/>
          <ac:spMkLst>
            <pc:docMk/>
            <pc:sldMk cId="3164698490" sldId="333"/>
            <ac:spMk id="2" creationId="{CF9EAA59-226A-A66D-FBAB-920E40F972CA}"/>
          </ac:spMkLst>
        </pc:spChg>
        <pc:spChg chg="mod">
          <ac:chgData name="Vasanth Swaminathan" userId="d9ff865f7a05f0bf" providerId="LiveId" clId="{95FA9D1E-E3FB-406D-93B2-842C9C9DC1B5}" dt="2023-02-28T10:14:15.437" v="7616" actId="20577"/>
          <ac:spMkLst>
            <pc:docMk/>
            <pc:sldMk cId="3164698490" sldId="333"/>
            <ac:spMk id="3" creationId="{3D312AEC-7C68-45FA-3678-4587A2CD5E07}"/>
          </ac:spMkLst>
        </pc:spChg>
      </pc:sldChg>
      <pc:sldChg chg="modSp add mod">
        <pc:chgData name="Vasanth Swaminathan" userId="d9ff865f7a05f0bf" providerId="LiveId" clId="{95FA9D1E-E3FB-406D-93B2-842C9C9DC1B5}" dt="2023-02-28T10:03:34.241" v="7405" actId="14100"/>
        <pc:sldMkLst>
          <pc:docMk/>
          <pc:sldMk cId="522751878" sldId="334"/>
        </pc:sldMkLst>
        <pc:spChg chg="mod">
          <ac:chgData name="Vasanth Swaminathan" userId="d9ff865f7a05f0bf" providerId="LiveId" clId="{95FA9D1E-E3FB-406D-93B2-842C9C9DC1B5}" dt="2023-02-28T10:03:34.241" v="7405" actId="14100"/>
          <ac:spMkLst>
            <pc:docMk/>
            <pc:sldMk cId="522751878" sldId="334"/>
            <ac:spMk id="2826" creationId="{00000000-0000-0000-0000-000000000000}"/>
          </ac:spMkLst>
        </pc:spChg>
        <pc:spChg chg="mod">
          <ac:chgData name="Vasanth Swaminathan" userId="d9ff865f7a05f0bf" providerId="LiveId" clId="{95FA9D1E-E3FB-406D-93B2-842C9C9DC1B5}" dt="2023-02-28T10:03:27.527" v="7403" actId="20577"/>
          <ac:spMkLst>
            <pc:docMk/>
            <pc:sldMk cId="522751878" sldId="334"/>
            <ac:spMk id="2827" creationId="{00000000-0000-0000-0000-000000000000}"/>
          </ac:spMkLst>
        </pc:spChg>
        <pc:spChg chg="mod">
          <ac:chgData name="Vasanth Swaminathan" userId="d9ff865f7a05f0bf" providerId="LiveId" clId="{95FA9D1E-E3FB-406D-93B2-842C9C9DC1B5}" dt="2023-02-28T09:50:32.981" v="6545" actId="20577"/>
          <ac:spMkLst>
            <pc:docMk/>
            <pc:sldMk cId="522751878" sldId="334"/>
            <ac:spMk id="2828" creationId="{00000000-0000-0000-0000-000000000000}"/>
          </ac:spMkLst>
        </pc:spChg>
      </pc:sldChg>
      <pc:sldChg chg="modSp add mod">
        <pc:chgData name="Vasanth Swaminathan" userId="d9ff865f7a05f0bf" providerId="LiveId" clId="{95FA9D1E-E3FB-406D-93B2-842C9C9DC1B5}" dt="2023-02-28T10:11:11.772" v="7535" actId="403"/>
        <pc:sldMkLst>
          <pc:docMk/>
          <pc:sldMk cId="138593074" sldId="335"/>
        </pc:sldMkLst>
        <pc:spChg chg="mod">
          <ac:chgData name="Vasanth Swaminathan" userId="d9ff865f7a05f0bf" providerId="LiveId" clId="{95FA9D1E-E3FB-406D-93B2-842C9C9DC1B5}" dt="2023-02-28T10:10:00.762" v="7511" actId="20577"/>
          <ac:spMkLst>
            <pc:docMk/>
            <pc:sldMk cId="138593074" sldId="335"/>
            <ac:spMk id="2826" creationId="{00000000-0000-0000-0000-000000000000}"/>
          </ac:spMkLst>
        </pc:spChg>
        <pc:spChg chg="mod">
          <ac:chgData name="Vasanth Swaminathan" userId="d9ff865f7a05f0bf" providerId="LiveId" clId="{95FA9D1E-E3FB-406D-93B2-842C9C9DC1B5}" dt="2023-02-28T10:11:11.772" v="7535" actId="403"/>
          <ac:spMkLst>
            <pc:docMk/>
            <pc:sldMk cId="138593074" sldId="335"/>
            <ac:spMk id="2827" creationId="{00000000-0000-0000-0000-000000000000}"/>
          </ac:spMkLst>
        </pc:spChg>
        <pc:spChg chg="mod">
          <ac:chgData name="Vasanth Swaminathan" userId="d9ff865f7a05f0bf" providerId="LiveId" clId="{95FA9D1E-E3FB-406D-93B2-842C9C9DC1B5}" dt="2023-02-28T10:10:38.217" v="7532" actId="20577"/>
          <ac:spMkLst>
            <pc:docMk/>
            <pc:sldMk cId="138593074" sldId="335"/>
            <ac:spMk id="2828" creationId="{00000000-0000-0000-0000-000000000000}"/>
          </ac:spMkLst>
        </pc:spChg>
      </pc:sldChg>
      <pc:sldMasterChg chg="delSldLayout">
        <pc:chgData name="Vasanth Swaminathan" userId="d9ff865f7a05f0bf" providerId="LiveId" clId="{95FA9D1E-E3FB-406D-93B2-842C9C9DC1B5}" dt="2023-02-28T06:15:50.049" v="4188" actId="47"/>
        <pc:sldMasterMkLst>
          <pc:docMk/>
          <pc:sldMasterMk cId="0" sldId="2147483682"/>
        </pc:sldMasterMkLst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51"/>
          </pc:sldLayoutMkLst>
        </pc:sldLayoutChg>
        <pc:sldLayoutChg chg="del">
          <pc:chgData name="Vasanth Swaminathan" userId="d9ff865f7a05f0bf" providerId="LiveId" clId="{95FA9D1E-E3FB-406D-93B2-842C9C9DC1B5}" dt="2023-02-28T06:15:50.049" v="4188" actId="47"/>
          <pc:sldLayoutMkLst>
            <pc:docMk/>
            <pc:sldMasterMk cId="0" sldId="2147483682"/>
            <pc:sldLayoutMk cId="0" sldId="2147483652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53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54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55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56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57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59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60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61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62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63"/>
          </pc:sldLayoutMkLst>
        </pc:sldLayoutChg>
        <pc:sldLayoutChg chg="del">
          <pc:chgData name="Vasanth Swaminathan" userId="d9ff865f7a05f0bf" providerId="LiveId" clId="{95FA9D1E-E3FB-406D-93B2-842C9C9DC1B5}" dt="2023-02-28T06:15:50.049" v="4188" actId="47"/>
          <pc:sldLayoutMkLst>
            <pc:docMk/>
            <pc:sldMasterMk cId="0" sldId="2147483682"/>
            <pc:sldLayoutMk cId="0" sldId="2147483666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67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68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69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70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72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73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74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75"/>
          </pc:sldLayoutMkLst>
        </pc:sldLayoutChg>
        <pc:sldLayoutChg chg="del">
          <pc:chgData name="Vasanth Swaminathan" userId="d9ff865f7a05f0bf" providerId="LiveId" clId="{95FA9D1E-E3FB-406D-93B2-842C9C9DC1B5}" dt="2023-02-28T06:15:37.221" v="4187" actId="47"/>
          <pc:sldLayoutMkLst>
            <pc:docMk/>
            <pc:sldMasterMk cId="0" sldId="2147483682"/>
            <pc:sldLayoutMk cId="0" sldId="2147483676"/>
          </pc:sldLayoutMkLst>
        </pc:sldLayoutChg>
      </pc:sldMasterChg>
      <pc:sldMasterChg chg="del delSldLayout">
        <pc:chgData name="Vasanth Swaminathan" userId="d9ff865f7a05f0bf" providerId="LiveId" clId="{95FA9D1E-E3FB-406D-93B2-842C9C9DC1B5}" dt="2023-02-28T06:15:50.049" v="4188" actId="47"/>
        <pc:sldMasterMkLst>
          <pc:docMk/>
          <pc:sldMasterMk cId="0" sldId="2147483683"/>
        </pc:sldMasterMkLst>
        <pc:sldLayoutChg chg="del">
          <pc:chgData name="Vasanth Swaminathan" userId="d9ff865f7a05f0bf" providerId="LiveId" clId="{95FA9D1E-E3FB-406D-93B2-842C9C9DC1B5}" dt="2023-02-28T06:15:50.049" v="4188" actId="47"/>
          <pc:sldLayoutMkLst>
            <pc:docMk/>
            <pc:sldMasterMk cId="0" sldId="2147483683"/>
            <pc:sldLayoutMk cId="0" sldId="2147483680"/>
          </pc:sldLayoutMkLst>
        </pc:sldLayoutChg>
        <pc:sldLayoutChg chg="del">
          <pc:chgData name="Vasanth Swaminathan" userId="d9ff865f7a05f0bf" providerId="LiveId" clId="{95FA9D1E-E3FB-406D-93B2-842C9C9DC1B5}" dt="2023-02-28T06:15:50.049" v="4188" actId="47"/>
          <pc:sldLayoutMkLst>
            <pc:docMk/>
            <pc:sldMasterMk cId="0" sldId="2147483683"/>
            <pc:sldLayoutMk cId="0" sldId="2147483681"/>
          </pc:sldLayoutMkLst>
        </pc:sldLayoutChg>
      </pc:sldMasterChg>
    </pc:docChg>
  </pc:docChgLst>
  <pc:docChgLst>
    <pc:chgData name="Ramanathan S" userId="e43e3c11d091d8ee" providerId="Windows Live" clId="Web-{EFB535FA-6F91-4B5C-9A7E-A769B9C2A63E}"/>
    <pc:docChg chg="addSld modSld">
      <pc:chgData name="Ramanathan S" userId="e43e3c11d091d8ee" providerId="Windows Live" clId="Web-{EFB535FA-6F91-4B5C-9A7E-A769B9C2A63E}" dt="2023-02-26T17:04:29.018" v="13" actId="20577"/>
      <pc:docMkLst>
        <pc:docMk/>
      </pc:docMkLst>
      <pc:sldChg chg="modSp add replId">
        <pc:chgData name="Ramanathan S" userId="e43e3c11d091d8ee" providerId="Windows Live" clId="Web-{EFB535FA-6F91-4B5C-9A7E-A769B9C2A63E}" dt="2023-02-26T17:04:29.018" v="13" actId="20577"/>
        <pc:sldMkLst>
          <pc:docMk/>
          <pc:sldMk cId="2029521339" sldId="323"/>
        </pc:sldMkLst>
        <pc:spChg chg="mod">
          <ac:chgData name="Ramanathan S" userId="e43e3c11d091d8ee" providerId="Windows Live" clId="Web-{EFB535FA-6F91-4B5C-9A7E-A769B9C2A63E}" dt="2023-02-26T17:04:29.018" v="13" actId="20577"/>
          <ac:spMkLst>
            <pc:docMk/>
            <pc:sldMk cId="2029521339" sldId="323"/>
            <ac:spMk id="2" creationId="{5A079B7F-7957-B992-25C9-35C7280C106E}"/>
          </ac:spMkLst>
        </pc:spChg>
      </pc:sldChg>
      <pc:sldChg chg="modSp add replId">
        <pc:chgData name="Ramanathan S" userId="e43e3c11d091d8ee" providerId="Windows Live" clId="Web-{EFB535FA-6F91-4B5C-9A7E-A769B9C2A63E}" dt="2023-02-26T17:04:24.861" v="9" actId="20577"/>
        <pc:sldMkLst>
          <pc:docMk/>
          <pc:sldMk cId="4183363302" sldId="324"/>
        </pc:sldMkLst>
        <pc:spChg chg="mod">
          <ac:chgData name="Ramanathan S" userId="e43e3c11d091d8ee" providerId="Windows Live" clId="Web-{EFB535FA-6F91-4B5C-9A7E-A769B9C2A63E}" dt="2023-02-26T17:04:24.861" v="9" actId="20577"/>
          <ac:spMkLst>
            <pc:docMk/>
            <pc:sldMk cId="4183363302" sldId="324"/>
            <ac:spMk id="2" creationId="{5A079B7F-7957-B992-25C9-35C7280C106E}"/>
          </ac:spMkLst>
        </pc:spChg>
      </pc:sldChg>
    </pc:docChg>
  </pc:docChgLst>
  <pc:docChgLst>
    <pc:chgData name="Swaminathan, Kannappan" userId="07655c54-6f10-4277-b30e-25b103fe33f7" providerId="ADAL" clId="{3A75D7FE-4456-47CC-A253-9B6D14C9E073}"/>
    <pc:docChg chg="undo custSel addSld delSld modSld">
      <pc:chgData name="Swaminathan, Kannappan" userId="07655c54-6f10-4277-b30e-25b103fe33f7" providerId="ADAL" clId="{3A75D7FE-4456-47CC-A253-9B6D14C9E073}" dt="2023-04-24T10:01:08.668" v="2191" actId="47"/>
      <pc:docMkLst>
        <pc:docMk/>
      </pc:docMkLst>
      <pc:sldChg chg="modSp mod">
        <pc:chgData name="Swaminathan, Kannappan" userId="07655c54-6f10-4277-b30e-25b103fe33f7" providerId="ADAL" clId="{3A75D7FE-4456-47CC-A253-9B6D14C9E073}" dt="2023-04-24T07:54:39.621" v="0" actId="14100"/>
        <pc:sldMkLst>
          <pc:docMk/>
          <pc:sldMk cId="3587720868" sldId="312"/>
        </pc:sldMkLst>
        <pc:spChg chg="mod">
          <ac:chgData name="Swaminathan, Kannappan" userId="07655c54-6f10-4277-b30e-25b103fe33f7" providerId="ADAL" clId="{3A75D7FE-4456-47CC-A253-9B6D14C9E073}" dt="2023-04-24T07:54:39.621" v="0" actId="14100"/>
          <ac:spMkLst>
            <pc:docMk/>
            <pc:sldMk cId="3587720868" sldId="312"/>
            <ac:spMk id="10" creationId="{271EB751-CA34-DBB7-E1D7-B901E7EB0ABE}"/>
          </ac:spMkLst>
        </pc:spChg>
      </pc:sldChg>
      <pc:sldChg chg="del">
        <pc:chgData name="Swaminathan, Kannappan" userId="07655c54-6f10-4277-b30e-25b103fe33f7" providerId="ADAL" clId="{3A75D7FE-4456-47CC-A253-9B6D14C9E073}" dt="2023-04-24T10:01:08.668" v="2191" actId="47"/>
        <pc:sldMkLst>
          <pc:docMk/>
          <pc:sldMk cId="3427939979" sldId="316"/>
        </pc:sldMkLst>
      </pc:sldChg>
      <pc:sldChg chg="addSp delSp modSp mod">
        <pc:chgData name="Swaminathan, Kannappan" userId="07655c54-6f10-4277-b30e-25b103fe33f7" providerId="ADAL" clId="{3A75D7FE-4456-47CC-A253-9B6D14C9E073}" dt="2023-04-24T09:50:27.317" v="1295" actId="1076"/>
        <pc:sldMkLst>
          <pc:docMk/>
          <pc:sldMk cId="575159303" sldId="317"/>
        </pc:sldMkLst>
        <pc:picChg chg="add mod">
          <ac:chgData name="Swaminathan, Kannappan" userId="07655c54-6f10-4277-b30e-25b103fe33f7" providerId="ADAL" clId="{3A75D7FE-4456-47CC-A253-9B6D14C9E073}" dt="2023-04-24T09:50:27.317" v="1295" actId="1076"/>
          <ac:picMkLst>
            <pc:docMk/>
            <pc:sldMk cId="575159303" sldId="317"/>
            <ac:picMk id="5" creationId="{028D8E71-E135-EBEF-B17D-6BF84BE8668F}"/>
          </ac:picMkLst>
        </pc:picChg>
        <pc:picChg chg="del">
          <ac:chgData name="Swaminathan, Kannappan" userId="07655c54-6f10-4277-b30e-25b103fe33f7" providerId="ADAL" clId="{3A75D7FE-4456-47CC-A253-9B6D14C9E073}" dt="2023-04-24T09:50:21.189" v="1292" actId="478"/>
          <ac:picMkLst>
            <pc:docMk/>
            <pc:sldMk cId="575159303" sldId="317"/>
            <ac:picMk id="60" creationId="{37A1BDD9-2C7F-D3BA-9878-2A3E8BAAD869}"/>
          </ac:picMkLst>
        </pc:picChg>
      </pc:sldChg>
      <pc:sldChg chg="addSp delSp modSp mod">
        <pc:chgData name="Swaminathan, Kannappan" userId="07655c54-6f10-4277-b30e-25b103fe33f7" providerId="ADAL" clId="{3A75D7FE-4456-47CC-A253-9B6D14C9E073}" dt="2023-04-24T09:49:43.336" v="1291" actId="1076"/>
        <pc:sldMkLst>
          <pc:docMk/>
          <pc:sldMk cId="2252298191" sldId="319"/>
        </pc:sldMkLst>
        <pc:picChg chg="add mod">
          <ac:chgData name="Swaminathan, Kannappan" userId="07655c54-6f10-4277-b30e-25b103fe33f7" providerId="ADAL" clId="{3A75D7FE-4456-47CC-A253-9B6D14C9E073}" dt="2023-04-24T09:49:43.336" v="1291" actId="1076"/>
          <ac:picMkLst>
            <pc:docMk/>
            <pc:sldMk cId="2252298191" sldId="319"/>
            <ac:picMk id="6" creationId="{9ED1941C-EC38-03E1-6801-8FC604ECA497}"/>
          </ac:picMkLst>
        </pc:picChg>
        <pc:picChg chg="del">
          <ac:chgData name="Swaminathan, Kannappan" userId="07655c54-6f10-4277-b30e-25b103fe33f7" providerId="ADAL" clId="{3A75D7FE-4456-47CC-A253-9B6D14C9E073}" dt="2023-04-24T09:49:37.897" v="1289" actId="478"/>
          <ac:picMkLst>
            <pc:docMk/>
            <pc:sldMk cId="2252298191" sldId="319"/>
            <ac:picMk id="19" creationId="{AFC37668-797E-6B52-C777-6B4CB31E5B75}"/>
          </ac:picMkLst>
        </pc:picChg>
      </pc:sldChg>
      <pc:sldChg chg="addSp delSp modSp mod modNotesTx">
        <pc:chgData name="Swaminathan, Kannappan" userId="07655c54-6f10-4277-b30e-25b103fe33f7" providerId="ADAL" clId="{3A75D7FE-4456-47CC-A253-9B6D14C9E073}" dt="2023-04-24T08:16:39.200" v="180" actId="27636"/>
        <pc:sldMkLst>
          <pc:docMk/>
          <pc:sldMk cId="143766670" sldId="322"/>
        </pc:sldMkLst>
        <pc:spChg chg="mod">
          <ac:chgData name="Swaminathan, Kannappan" userId="07655c54-6f10-4277-b30e-25b103fe33f7" providerId="ADAL" clId="{3A75D7FE-4456-47CC-A253-9B6D14C9E073}" dt="2023-04-24T08:16:39.200" v="180" actId="27636"/>
          <ac:spMkLst>
            <pc:docMk/>
            <pc:sldMk cId="143766670" sldId="322"/>
            <ac:spMk id="3" creationId="{B508478B-2E87-4704-698B-EA3F1A92CEF5}"/>
          </ac:spMkLst>
        </pc:spChg>
        <pc:spChg chg="add mod">
          <ac:chgData name="Swaminathan, Kannappan" userId="07655c54-6f10-4277-b30e-25b103fe33f7" providerId="ADAL" clId="{3A75D7FE-4456-47CC-A253-9B6D14C9E073}" dt="2023-04-24T08:13:02.884" v="71"/>
          <ac:spMkLst>
            <pc:docMk/>
            <pc:sldMk cId="143766670" sldId="322"/>
            <ac:spMk id="5" creationId="{708DD911-F5B8-1DF2-AD97-CF5A054E0FFE}"/>
          </ac:spMkLst>
        </pc:spChg>
        <pc:spChg chg="del">
          <ac:chgData name="Swaminathan, Kannappan" userId="07655c54-6f10-4277-b30e-25b103fe33f7" providerId="ADAL" clId="{3A75D7FE-4456-47CC-A253-9B6D14C9E073}" dt="2023-04-24T08:12:41.189" v="69" actId="478"/>
          <ac:spMkLst>
            <pc:docMk/>
            <pc:sldMk cId="143766670" sldId="322"/>
            <ac:spMk id="12" creationId="{D7D0E77A-0745-0F9C-02C3-ACB596DC4F27}"/>
          </ac:spMkLst>
        </pc:spChg>
        <pc:picChg chg="add mod">
          <ac:chgData name="Swaminathan, Kannappan" userId="07655c54-6f10-4277-b30e-25b103fe33f7" providerId="ADAL" clId="{3A75D7FE-4456-47CC-A253-9B6D14C9E073}" dt="2023-04-24T08:13:02.884" v="71"/>
          <ac:picMkLst>
            <pc:docMk/>
            <pc:sldMk cId="143766670" sldId="322"/>
            <ac:picMk id="4" creationId="{BB9C0835-E113-AED8-4028-CA9C0A8D2F1A}"/>
          </ac:picMkLst>
        </pc:picChg>
        <pc:picChg chg="del">
          <ac:chgData name="Swaminathan, Kannappan" userId="07655c54-6f10-4277-b30e-25b103fe33f7" providerId="ADAL" clId="{3A75D7FE-4456-47CC-A253-9B6D14C9E073}" dt="2023-04-24T08:12:38.119" v="68" actId="478"/>
          <ac:picMkLst>
            <pc:docMk/>
            <pc:sldMk cId="143766670" sldId="322"/>
            <ac:picMk id="9" creationId="{F7A21DD5-0260-656A-092E-83EF14926D1B}"/>
          </ac:picMkLst>
        </pc:picChg>
      </pc:sldChg>
      <pc:sldChg chg="modNotesTx">
        <pc:chgData name="Swaminathan, Kannappan" userId="07655c54-6f10-4277-b30e-25b103fe33f7" providerId="ADAL" clId="{3A75D7FE-4456-47CC-A253-9B6D14C9E073}" dt="2023-04-24T07:58:33.385" v="64" actId="20577"/>
        <pc:sldMkLst>
          <pc:docMk/>
          <pc:sldMk cId="4197551957" sldId="325"/>
        </pc:sldMkLst>
      </pc:sldChg>
      <pc:sldChg chg="modSp mod modNotesTx">
        <pc:chgData name="Swaminathan, Kannappan" userId="07655c54-6f10-4277-b30e-25b103fe33f7" providerId="ADAL" clId="{3A75D7FE-4456-47CC-A253-9B6D14C9E073}" dt="2023-04-24T09:42:19.041" v="1278" actId="20577"/>
        <pc:sldMkLst>
          <pc:docMk/>
          <pc:sldMk cId="922614983" sldId="326"/>
        </pc:sldMkLst>
        <pc:spChg chg="mod">
          <ac:chgData name="Swaminathan, Kannappan" userId="07655c54-6f10-4277-b30e-25b103fe33f7" providerId="ADAL" clId="{3A75D7FE-4456-47CC-A253-9B6D14C9E073}" dt="2023-04-24T09:42:12.430" v="1257" actId="20577"/>
          <ac:spMkLst>
            <pc:docMk/>
            <pc:sldMk cId="922614983" sldId="326"/>
            <ac:spMk id="4" creationId="{4886D87D-044E-29F3-7946-7CDF69F1187A}"/>
          </ac:spMkLst>
        </pc:spChg>
        <pc:spChg chg="mod">
          <ac:chgData name="Swaminathan, Kannappan" userId="07655c54-6f10-4277-b30e-25b103fe33f7" providerId="ADAL" clId="{3A75D7FE-4456-47CC-A253-9B6D14C9E073}" dt="2023-04-24T09:42:19.041" v="1278" actId="20577"/>
          <ac:spMkLst>
            <pc:docMk/>
            <pc:sldMk cId="922614983" sldId="326"/>
            <ac:spMk id="8" creationId="{5B83150D-ADAF-06DF-1FFC-05027D75BF98}"/>
          </ac:spMkLst>
        </pc:spChg>
        <pc:graphicFrameChg chg="mod modGraphic">
          <ac:chgData name="Swaminathan, Kannappan" userId="07655c54-6f10-4277-b30e-25b103fe33f7" providerId="ADAL" clId="{3A75D7FE-4456-47CC-A253-9B6D14C9E073}" dt="2023-04-24T09:41:33.488" v="1220" actId="20577"/>
          <ac:graphicFrameMkLst>
            <pc:docMk/>
            <pc:sldMk cId="922614983" sldId="326"/>
            <ac:graphicFrameMk id="3" creationId="{7FADFEB9-4CBE-10FD-E910-E75F78CD4C4D}"/>
          </ac:graphicFrameMkLst>
        </pc:graphicFrameChg>
      </pc:sldChg>
      <pc:sldChg chg="modSp mod modNotesTx">
        <pc:chgData name="Swaminathan, Kannappan" userId="07655c54-6f10-4277-b30e-25b103fe33f7" providerId="ADAL" clId="{3A75D7FE-4456-47CC-A253-9B6D14C9E073}" dt="2023-04-24T09:21:38.200" v="1014" actId="20577"/>
        <pc:sldMkLst>
          <pc:docMk/>
          <pc:sldMk cId="3894375480" sldId="329"/>
        </pc:sldMkLst>
        <pc:spChg chg="mod">
          <ac:chgData name="Swaminathan, Kannappan" userId="07655c54-6f10-4277-b30e-25b103fe33f7" providerId="ADAL" clId="{3A75D7FE-4456-47CC-A253-9B6D14C9E073}" dt="2023-04-24T09:18:11.842" v="823" actId="20577"/>
          <ac:spMkLst>
            <pc:docMk/>
            <pc:sldMk cId="3894375480" sldId="329"/>
            <ac:spMk id="10" creationId="{9E16BCDD-3B03-05D4-E5BA-61F85107AD5A}"/>
          </ac:spMkLst>
        </pc:spChg>
        <pc:spChg chg="mod">
          <ac:chgData name="Swaminathan, Kannappan" userId="07655c54-6f10-4277-b30e-25b103fe33f7" providerId="ADAL" clId="{3A75D7FE-4456-47CC-A253-9B6D14C9E073}" dt="2023-04-24T09:21:38.200" v="1014" actId="20577"/>
          <ac:spMkLst>
            <pc:docMk/>
            <pc:sldMk cId="3894375480" sldId="329"/>
            <ac:spMk id="11" creationId="{DE0E229C-C14C-ABBB-D764-C18E77943116}"/>
          </ac:spMkLst>
        </pc:spChg>
      </pc:sldChg>
      <pc:sldChg chg="modSp mod">
        <pc:chgData name="Swaminathan, Kannappan" userId="07655c54-6f10-4277-b30e-25b103fe33f7" providerId="ADAL" clId="{3A75D7FE-4456-47CC-A253-9B6D14C9E073}" dt="2023-04-24T09:25:06.166" v="1050" actId="313"/>
        <pc:sldMkLst>
          <pc:docMk/>
          <pc:sldMk cId="352630689" sldId="330"/>
        </pc:sldMkLst>
        <pc:spChg chg="mod">
          <ac:chgData name="Swaminathan, Kannappan" userId="07655c54-6f10-4277-b30e-25b103fe33f7" providerId="ADAL" clId="{3A75D7FE-4456-47CC-A253-9B6D14C9E073}" dt="2023-04-24T09:19:16.725" v="951" actId="403"/>
          <ac:spMkLst>
            <pc:docMk/>
            <pc:sldMk cId="352630689" sldId="330"/>
            <ac:spMk id="5134" creationId="{00000000-0000-0000-0000-000000000000}"/>
          </ac:spMkLst>
        </pc:spChg>
        <pc:spChg chg="mod">
          <ac:chgData name="Swaminathan, Kannappan" userId="07655c54-6f10-4277-b30e-25b103fe33f7" providerId="ADAL" clId="{3A75D7FE-4456-47CC-A253-9B6D14C9E073}" dt="2023-04-24T09:19:35.252" v="952" actId="1076"/>
          <ac:spMkLst>
            <pc:docMk/>
            <pc:sldMk cId="352630689" sldId="330"/>
            <ac:spMk id="5135" creationId="{00000000-0000-0000-0000-000000000000}"/>
          </ac:spMkLst>
        </pc:spChg>
        <pc:spChg chg="mod">
          <ac:chgData name="Swaminathan, Kannappan" userId="07655c54-6f10-4277-b30e-25b103fe33f7" providerId="ADAL" clId="{3A75D7FE-4456-47CC-A253-9B6D14C9E073}" dt="2023-04-24T09:19:42.804" v="953" actId="1076"/>
          <ac:spMkLst>
            <pc:docMk/>
            <pc:sldMk cId="352630689" sldId="330"/>
            <ac:spMk id="5136" creationId="{00000000-0000-0000-0000-000000000000}"/>
          </ac:spMkLst>
        </pc:spChg>
        <pc:spChg chg="mod">
          <ac:chgData name="Swaminathan, Kannappan" userId="07655c54-6f10-4277-b30e-25b103fe33f7" providerId="ADAL" clId="{3A75D7FE-4456-47CC-A253-9B6D14C9E073}" dt="2023-04-24T09:24:55.241" v="1016" actId="20577"/>
          <ac:spMkLst>
            <pc:docMk/>
            <pc:sldMk cId="352630689" sldId="330"/>
            <ac:spMk id="5137" creationId="{00000000-0000-0000-0000-000000000000}"/>
          </ac:spMkLst>
        </pc:spChg>
        <pc:spChg chg="mod">
          <ac:chgData name="Swaminathan, Kannappan" userId="07655c54-6f10-4277-b30e-25b103fe33f7" providerId="ADAL" clId="{3A75D7FE-4456-47CC-A253-9B6D14C9E073}" dt="2023-04-24T09:25:06.166" v="1050" actId="313"/>
          <ac:spMkLst>
            <pc:docMk/>
            <pc:sldMk cId="352630689" sldId="330"/>
            <ac:spMk id="5138" creationId="{00000000-0000-0000-0000-000000000000}"/>
          </ac:spMkLst>
        </pc:spChg>
      </pc:sldChg>
      <pc:sldChg chg="addSp delSp modSp mod">
        <pc:chgData name="Swaminathan, Kannappan" userId="07655c54-6f10-4277-b30e-25b103fe33f7" providerId="ADAL" clId="{3A75D7FE-4456-47CC-A253-9B6D14C9E073}" dt="2023-04-24T09:47:22.594" v="1288" actId="478"/>
        <pc:sldMkLst>
          <pc:docMk/>
          <pc:sldMk cId="3593905937" sldId="332"/>
        </pc:sldMkLst>
        <pc:spChg chg="mod">
          <ac:chgData name="Swaminathan, Kannappan" userId="07655c54-6f10-4277-b30e-25b103fe33f7" providerId="ADAL" clId="{3A75D7FE-4456-47CC-A253-9B6D14C9E073}" dt="2023-04-24T09:28:30.149" v="1127" actId="20577"/>
          <ac:spMkLst>
            <pc:docMk/>
            <pc:sldMk cId="3593905937" sldId="332"/>
            <ac:spMk id="3" creationId="{76903799-848D-872A-B5F5-FF6527253945}"/>
          </ac:spMkLst>
        </pc:spChg>
        <pc:spChg chg="add del">
          <ac:chgData name="Swaminathan, Kannappan" userId="07655c54-6f10-4277-b30e-25b103fe33f7" providerId="ADAL" clId="{3A75D7FE-4456-47CC-A253-9B6D14C9E073}" dt="2023-04-24T09:28:02.444" v="1052" actId="22"/>
          <ac:spMkLst>
            <pc:docMk/>
            <pc:sldMk cId="3593905937" sldId="332"/>
            <ac:spMk id="6" creationId="{B2097899-C74C-4124-9780-492E5842BE9C}"/>
          </ac:spMkLst>
        </pc:spChg>
        <pc:picChg chg="del">
          <ac:chgData name="Swaminathan, Kannappan" userId="07655c54-6f10-4277-b30e-25b103fe33f7" providerId="ADAL" clId="{3A75D7FE-4456-47CC-A253-9B6D14C9E073}" dt="2023-04-24T09:46:57.442" v="1283" actId="478"/>
          <ac:picMkLst>
            <pc:docMk/>
            <pc:sldMk cId="3593905937" sldId="332"/>
            <ac:picMk id="4" creationId="{76CDEBDF-11E7-9399-6F35-3C4501423E06}"/>
          </ac:picMkLst>
        </pc:picChg>
        <pc:picChg chg="add mod ord">
          <ac:chgData name="Swaminathan, Kannappan" userId="07655c54-6f10-4277-b30e-25b103fe33f7" providerId="ADAL" clId="{3A75D7FE-4456-47CC-A253-9B6D14C9E073}" dt="2023-04-24T09:29:28.178" v="1133" actId="166"/>
          <ac:picMkLst>
            <pc:docMk/>
            <pc:sldMk cId="3593905937" sldId="332"/>
            <ac:picMk id="7" creationId="{8075DE9D-36AB-E22A-0C17-CE9B555D9806}"/>
          </ac:picMkLst>
        </pc:picChg>
        <pc:picChg chg="add mod ord">
          <ac:chgData name="Swaminathan, Kannappan" userId="07655c54-6f10-4277-b30e-25b103fe33f7" providerId="ADAL" clId="{3A75D7FE-4456-47CC-A253-9B6D14C9E073}" dt="2023-04-24T09:46:55.381" v="1282" actId="167"/>
          <ac:picMkLst>
            <pc:docMk/>
            <pc:sldMk cId="3593905937" sldId="332"/>
            <ac:picMk id="8" creationId="{2D16B698-7A2D-CCD1-CF14-CF5393AE3AEE}"/>
          </ac:picMkLst>
        </pc:picChg>
        <pc:picChg chg="add mod ord">
          <ac:chgData name="Swaminathan, Kannappan" userId="07655c54-6f10-4277-b30e-25b103fe33f7" providerId="ADAL" clId="{3A75D7FE-4456-47CC-A253-9B6D14C9E073}" dt="2023-04-24T09:47:21.088" v="1287" actId="167"/>
          <ac:picMkLst>
            <pc:docMk/>
            <pc:sldMk cId="3593905937" sldId="332"/>
            <ac:picMk id="9" creationId="{8BC17BFD-1BA7-269D-A149-5616B643270C}"/>
          </ac:picMkLst>
        </pc:picChg>
        <pc:picChg chg="del">
          <ac:chgData name="Swaminathan, Kannappan" userId="07655c54-6f10-4277-b30e-25b103fe33f7" providerId="ADAL" clId="{3A75D7FE-4456-47CC-A253-9B6D14C9E073}" dt="2023-04-24T09:29:25.144" v="1132" actId="478"/>
          <ac:picMkLst>
            <pc:docMk/>
            <pc:sldMk cId="3593905937" sldId="332"/>
            <ac:picMk id="10" creationId="{884E1FBD-94F7-08E0-BE26-C159B683D9FE}"/>
          </ac:picMkLst>
        </pc:picChg>
        <pc:picChg chg="del">
          <ac:chgData name="Swaminathan, Kannappan" userId="07655c54-6f10-4277-b30e-25b103fe33f7" providerId="ADAL" clId="{3A75D7FE-4456-47CC-A253-9B6D14C9E073}" dt="2023-04-24T09:47:22.594" v="1288" actId="478"/>
          <ac:picMkLst>
            <pc:docMk/>
            <pc:sldMk cId="3593905937" sldId="332"/>
            <ac:picMk id="12" creationId="{55F6A2BB-71EE-E3AB-45DE-AE3082E15CC1}"/>
          </ac:picMkLst>
        </pc:picChg>
        <pc:cxnChg chg="ord">
          <ac:chgData name="Swaminathan, Kannappan" userId="07655c54-6f10-4277-b30e-25b103fe33f7" providerId="ADAL" clId="{3A75D7FE-4456-47CC-A253-9B6D14C9E073}" dt="2023-04-24T09:29:34.721" v="1134" actId="166"/>
          <ac:cxnSpMkLst>
            <pc:docMk/>
            <pc:sldMk cId="3593905937" sldId="332"/>
            <ac:cxnSpMk id="16" creationId="{DA743EC4-BA4A-C76F-89AE-C5647ACA2996}"/>
          </ac:cxnSpMkLst>
        </pc:cxnChg>
        <pc:cxnChg chg="ord">
          <ac:chgData name="Swaminathan, Kannappan" userId="07655c54-6f10-4277-b30e-25b103fe33f7" providerId="ADAL" clId="{3A75D7FE-4456-47CC-A253-9B6D14C9E073}" dt="2023-04-24T09:29:34.721" v="1134" actId="166"/>
          <ac:cxnSpMkLst>
            <pc:docMk/>
            <pc:sldMk cId="3593905937" sldId="332"/>
            <ac:cxnSpMk id="19" creationId="{8C683838-D991-84FD-EBB7-DE2FDB4A43B6}"/>
          </ac:cxnSpMkLst>
        </pc:cxnChg>
      </pc:sldChg>
      <pc:sldChg chg="modNotesTx">
        <pc:chgData name="Swaminathan, Kannappan" userId="07655c54-6f10-4277-b30e-25b103fe33f7" providerId="ADAL" clId="{3A75D7FE-4456-47CC-A253-9B6D14C9E073}" dt="2023-04-24T07:58:53.431" v="66" actId="20577"/>
        <pc:sldMkLst>
          <pc:docMk/>
          <pc:sldMk cId="3164698490" sldId="333"/>
        </pc:sldMkLst>
      </pc:sldChg>
      <pc:sldChg chg="modSp mod">
        <pc:chgData name="Swaminathan, Kannappan" userId="07655c54-6f10-4277-b30e-25b103fe33f7" providerId="ADAL" clId="{3A75D7FE-4456-47CC-A253-9B6D14C9E073}" dt="2023-04-24T07:56:20.111" v="61" actId="20577"/>
        <pc:sldMkLst>
          <pc:docMk/>
          <pc:sldMk cId="522751878" sldId="334"/>
        </pc:sldMkLst>
        <pc:spChg chg="mod">
          <ac:chgData name="Swaminathan, Kannappan" userId="07655c54-6f10-4277-b30e-25b103fe33f7" providerId="ADAL" clId="{3A75D7FE-4456-47CC-A253-9B6D14C9E073}" dt="2023-04-24T07:55:55.786" v="33" actId="947"/>
          <ac:spMkLst>
            <pc:docMk/>
            <pc:sldMk cId="522751878" sldId="334"/>
            <ac:spMk id="2826" creationId="{00000000-0000-0000-0000-000000000000}"/>
          </ac:spMkLst>
        </pc:spChg>
        <pc:spChg chg="mod">
          <ac:chgData name="Swaminathan, Kannappan" userId="07655c54-6f10-4277-b30e-25b103fe33f7" providerId="ADAL" clId="{3A75D7FE-4456-47CC-A253-9B6D14C9E073}" dt="2023-04-24T07:56:20.111" v="61" actId="20577"/>
          <ac:spMkLst>
            <pc:docMk/>
            <pc:sldMk cId="522751878" sldId="334"/>
            <ac:spMk id="2828" creationId="{00000000-0000-0000-0000-000000000000}"/>
          </ac:spMkLst>
        </pc:spChg>
      </pc:sldChg>
      <pc:sldChg chg="modSp mod">
        <pc:chgData name="Swaminathan, Kannappan" userId="07655c54-6f10-4277-b30e-25b103fe33f7" providerId="ADAL" clId="{3A75D7FE-4456-47CC-A253-9B6D14C9E073}" dt="2023-04-24T07:55:40.649" v="32"/>
        <pc:sldMkLst>
          <pc:docMk/>
          <pc:sldMk cId="2625518621" sldId="337"/>
        </pc:sldMkLst>
        <pc:spChg chg="mod">
          <ac:chgData name="Swaminathan, Kannappan" userId="07655c54-6f10-4277-b30e-25b103fe33f7" providerId="ADAL" clId="{3A75D7FE-4456-47CC-A253-9B6D14C9E073}" dt="2023-04-24T07:55:40.649" v="32"/>
          <ac:spMkLst>
            <pc:docMk/>
            <pc:sldMk cId="2625518621" sldId="337"/>
            <ac:spMk id="6" creationId="{81AE4F34-CAC6-B92C-0138-00EA3E04F832}"/>
          </ac:spMkLst>
        </pc:spChg>
      </pc:sldChg>
      <pc:sldChg chg="addSp delSp modSp add mod">
        <pc:chgData name="Swaminathan, Kannappan" userId="07655c54-6f10-4277-b30e-25b103fe33f7" providerId="ADAL" clId="{3A75D7FE-4456-47CC-A253-9B6D14C9E073}" dt="2023-04-24T08:31:25.363" v="347" actId="1076"/>
        <pc:sldMkLst>
          <pc:docMk/>
          <pc:sldMk cId="763064102" sldId="340"/>
        </pc:sldMkLst>
        <pc:spChg chg="mod">
          <ac:chgData name="Swaminathan, Kannappan" userId="07655c54-6f10-4277-b30e-25b103fe33f7" providerId="ADAL" clId="{3A75D7FE-4456-47CC-A253-9B6D14C9E073}" dt="2023-04-24T08:19:10.644" v="199" actId="20577"/>
          <ac:spMkLst>
            <pc:docMk/>
            <pc:sldMk cId="763064102" sldId="340"/>
            <ac:spMk id="2" creationId="{5A079B7F-7957-B992-25C9-35C7280C106E}"/>
          </ac:spMkLst>
        </pc:spChg>
        <pc:spChg chg="del">
          <ac:chgData name="Swaminathan, Kannappan" userId="07655c54-6f10-4277-b30e-25b103fe33f7" providerId="ADAL" clId="{3A75D7FE-4456-47CC-A253-9B6D14C9E073}" dt="2023-04-24T08:19:21.989" v="204" actId="478"/>
          <ac:spMkLst>
            <pc:docMk/>
            <pc:sldMk cId="763064102" sldId="340"/>
            <ac:spMk id="6" creationId="{21C2D018-BB9F-D8CE-D283-A45A8E8EC495}"/>
          </ac:spMkLst>
        </pc:spChg>
        <pc:spChg chg="del">
          <ac:chgData name="Swaminathan, Kannappan" userId="07655c54-6f10-4277-b30e-25b103fe33f7" providerId="ADAL" clId="{3A75D7FE-4456-47CC-A253-9B6D14C9E073}" dt="2023-04-24T08:19:21.989" v="204" actId="478"/>
          <ac:spMkLst>
            <pc:docMk/>
            <pc:sldMk cId="763064102" sldId="340"/>
            <ac:spMk id="7" creationId="{A98A0E65-A3A0-35AC-1A22-B23B4E420D37}"/>
          </ac:spMkLst>
        </pc:spChg>
        <pc:spChg chg="del">
          <ac:chgData name="Swaminathan, Kannappan" userId="07655c54-6f10-4277-b30e-25b103fe33f7" providerId="ADAL" clId="{3A75D7FE-4456-47CC-A253-9B6D14C9E073}" dt="2023-04-24T08:19:14.771" v="201" actId="478"/>
          <ac:spMkLst>
            <pc:docMk/>
            <pc:sldMk cId="763064102" sldId="340"/>
            <ac:spMk id="8" creationId="{CD057413-251D-A12D-AE14-EC22D873DF90}"/>
          </ac:spMkLst>
        </pc:spChg>
        <pc:spChg chg="add del mod">
          <ac:chgData name="Swaminathan, Kannappan" userId="07655c54-6f10-4277-b30e-25b103fe33f7" providerId="ADAL" clId="{3A75D7FE-4456-47CC-A253-9B6D14C9E073}" dt="2023-04-24T08:28:43.642" v="219" actId="478"/>
          <ac:spMkLst>
            <pc:docMk/>
            <pc:sldMk cId="763064102" sldId="340"/>
            <ac:spMk id="10" creationId="{77939F52-4E4A-3067-2662-EF4DECB71644}"/>
          </ac:spMkLst>
        </pc:spChg>
        <pc:spChg chg="del">
          <ac:chgData name="Swaminathan, Kannappan" userId="07655c54-6f10-4277-b30e-25b103fe33f7" providerId="ADAL" clId="{3A75D7FE-4456-47CC-A253-9B6D14C9E073}" dt="2023-04-24T08:19:21.989" v="204" actId="478"/>
          <ac:spMkLst>
            <pc:docMk/>
            <pc:sldMk cId="763064102" sldId="340"/>
            <ac:spMk id="11" creationId="{956DECC0-3AB3-9A4F-5D39-4BD7AF066957}"/>
          </ac:spMkLst>
        </pc:spChg>
        <pc:spChg chg="add del">
          <ac:chgData name="Swaminathan, Kannappan" userId="07655c54-6f10-4277-b30e-25b103fe33f7" providerId="ADAL" clId="{3A75D7FE-4456-47CC-A253-9B6D14C9E073}" dt="2023-04-24T08:29:23.262" v="221" actId="478"/>
          <ac:spMkLst>
            <pc:docMk/>
            <pc:sldMk cId="763064102" sldId="340"/>
            <ac:spMk id="12" creationId="{94BCAD87-3C30-7ACA-4620-5E6059DC7D43}"/>
          </ac:spMkLst>
        </pc:spChg>
        <pc:spChg chg="add mod">
          <ac:chgData name="Swaminathan, Kannappan" userId="07655c54-6f10-4277-b30e-25b103fe33f7" providerId="ADAL" clId="{3A75D7FE-4456-47CC-A253-9B6D14C9E073}" dt="2023-04-24T08:31:25.363" v="347" actId="1076"/>
          <ac:spMkLst>
            <pc:docMk/>
            <pc:sldMk cId="763064102" sldId="340"/>
            <ac:spMk id="13" creationId="{1CBE0AA5-B8A6-2A12-FB31-C13B5A00D7FA}"/>
          </ac:spMkLst>
        </pc:spChg>
        <pc:spChg chg="del">
          <ac:chgData name="Swaminathan, Kannappan" userId="07655c54-6f10-4277-b30e-25b103fe33f7" providerId="ADAL" clId="{3A75D7FE-4456-47CC-A253-9B6D14C9E073}" dt="2023-04-24T08:19:21.989" v="204" actId="478"/>
          <ac:spMkLst>
            <pc:docMk/>
            <pc:sldMk cId="763064102" sldId="340"/>
            <ac:spMk id="21" creationId="{19115130-6114-3E59-2606-8ADEA6226354}"/>
          </ac:spMkLst>
        </pc:spChg>
        <pc:spChg chg="add mod">
          <ac:chgData name="Swaminathan, Kannappan" userId="07655c54-6f10-4277-b30e-25b103fe33f7" providerId="ADAL" clId="{3A75D7FE-4456-47CC-A253-9B6D14C9E073}" dt="2023-04-24T08:31:22.066" v="346" actId="1076"/>
          <ac:spMkLst>
            <pc:docMk/>
            <pc:sldMk cId="763064102" sldId="340"/>
            <ac:spMk id="22" creationId="{9A6708AA-2A2F-99BB-A3A0-B8E8398C9100}"/>
          </ac:spMkLst>
        </pc:spChg>
        <pc:spChg chg="del">
          <ac:chgData name="Swaminathan, Kannappan" userId="07655c54-6f10-4277-b30e-25b103fe33f7" providerId="ADAL" clId="{3A75D7FE-4456-47CC-A253-9B6D14C9E073}" dt="2023-04-24T08:19:21.989" v="204" actId="478"/>
          <ac:spMkLst>
            <pc:docMk/>
            <pc:sldMk cId="763064102" sldId="340"/>
            <ac:spMk id="26" creationId="{867A767E-77C1-2D93-5DAB-90C9B3CBDFAB}"/>
          </ac:spMkLst>
        </pc:spChg>
        <pc:spChg chg="del">
          <ac:chgData name="Swaminathan, Kannappan" userId="07655c54-6f10-4277-b30e-25b103fe33f7" providerId="ADAL" clId="{3A75D7FE-4456-47CC-A253-9B6D14C9E073}" dt="2023-04-24T08:19:21.989" v="204" actId="478"/>
          <ac:spMkLst>
            <pc:docMk/>
            <pc:sldMk cId="763064102" sldId="340"/>
            <ac:spMk id="27" creationId="{991D9716-CBB1-B0E5-B59D-892EFF2CBDF9}"/>
          </ac:spMkLst>
        </pc:spChg>
        <pc:spChg chg="del">
          <ac:chgData name="Swaminathan, Kannappan" userId="07655c54-6f10-4277-b30e-25b103fe33f7" providerId="ADAL" clId="{3A75D7FE-4456-47CC-A253-9B6D14C9E073}" dt="2023-04-24T08:19:21.989" v="204" actId="478"/>
          <ac:spMkLst>
            <pc:docMk/>
            <pc:sldMk cId="763064102" sldId="340"/>
            <ac:spMk id="28" creationId="{07C4EDA5-C437-7DDA-BDC9-D3CB2B4F92D3}"/>
          </ac:spMkLst>
        </pc:spChg>
        <pc:spChg chg="del">
          <ac:chgData name="Swaminathan, Kannappan" userId="07655c54-6f10-4277-b30e-25b103fe33f7" providerId="ADAL" clId="{3A75D7FE-4456-47CC-A253-9B6D14C9E073}" dt="2023-04-24T08:19:17.738" v="203" actId="478"/>
          <ac:spMkLst>
            <pc:docMk/>
            <pc:sldMk cId="763064102" sldId="340"/>
            <ac:spMk id="31" creationId="{F81601A9-139D-5F1A-E10E-FB83E912333E}"/>
          </ac:spMkLst>
        </pc:spChg>
        <pc:picChg chg="add mod">
          <ac:chgData name="Swaminathan, Kannappan" userId="07655c54-6f10-4277-b30e-25b103fe33f7" providerId="ADAL" clId="{3A75D7FE-4456-47CC-A253-9B6D14C9E073}" dt="2023-04-24T08:28:28.748" v="213" actId="14100"/>
          <ac:picMkLst>
            <pc:docMk/>
            <pc:sldMk cId="763064102" sldId="340"/>
            <ac:picMk id="3" creationId="{5EB7096A-294A-3F03-2C7C-060D1F88D7D2}"/>
          </ac:picMkLst>
        </pc:picChg>
        <pc:picChg chg="del">
          <ac:chgData name="Swaminathan, Kannappan" userId="07655c54-6f10-4277-b30e-25b103fe33f7" providerId="ADAL" clId="{3A75D7FE-4456-47CC-A253-9B6D14C9E073}" dt="2023-04-24T08:19:12.799" v="200" actId="478"/>
          <ac:picMkLst>
            <pc:docMk/>
            <pc:sldMk cId="763064102" sldId="340"/>
            <ac:picMk id="4" creationId="{EA1312C5-8FB6-D2DE-AF70-400A71340DDF}"/>
          </ac:picMkLst>
        </pc:picChg>
        <pc:picChg chg="add mod">
          <ac:chgData name="Swaminathan, Kannappan" userId="07655c54-6f10-4277-b30e-25b103fe33f7" providerId="ADAL" clId="{3A75D7FE-4456-47CC-A253-9B6D14C9E073}" dt="2023-04-24T08:28:31.150" v="214" actId="1076"/>
          <ac:picMkLst>
            <pc:docMk/>
            <pc:sldMk cId="763064102" sldId="340"/>
            <ac:picMk id="9" creationId="{3D0DCE1C-70E0-9247-8CBA-F4162D4F77D0}"/>
          </ac:picMkLst>
        </pc:picChg>
        <pc:picChg chg="del">
          <ac:chgData name="Swaminathan, Kannappan" userId="07655c54-6f10-4277-b30e-25b103fe33f7" providerId="ADAL" clId="{3A75D7FE-4456-47CC-A253-9B6D14C9E073}" dt="2023-04-24T08:19:21.989" v="204" actId="478"/>
          <ac:picMkLst>
            <pc:docMk/>
            <pc:sldMk cId="763064102" sldId="340"/>
            <ac:picMk id="16" creationId="{2868CA90-DD99-B211-310F-068B95D9CFE9}"/>
          </ac:picMkLst>
        </pc:picChg>
        <pc:picChg chg="del">
          <ac:chgData name="Swaminathan, Kannappan" userId="07655c54-6f10-4277-b30e-25b103fe33f7" providerId="ADAL" clId="{3A75D7FE-4456-47CC-A253-9B6D14C9E073}" dt="2023-04-24T08:19:21.989" v="204" actId="478"/>
          <ac:picMkLst>
            <pc:docMk/>
            <pc:sldMk cId="763064102" sldId="340"/>
            <ac:picMk id="20" creationId="{ED53A601-D501-7943-D20E-4BC04FFC35F0}"/>
          </ac:picMkLst>
        </pc:picChg>
        <pc:picChg chg="del">
          <ac:chgData name="Swaminathan, Kannappan" userId="07655c54-6f10-4277-b30e-25b103fe33f7" providerId="ADAL" clId="{3A75D7FE-4456-47CC-A253-9B6D14C9E073}" dt="2023-04-24T08:19:23.587" v="205" actId="478"/>
          <ac:picMkLst>
            <pc:docMk/>
            <pc:sldMk cId="763064102" sldId="340"/>
            <ac:picMk id="25" creationId="{A392454D-A9BB-DE5A-09AC-DA6889C1C09B}"/>
          </ac:picMkLst>
        </pc:picChg>
        <pc:picChg chg="del">
          <ac:chgData name="Swaminathan, Kannappan" userId="07655c54-6f10-4277-b30e-25b103fe33f7" providerId="ADAL" clId="{3A75D7FE-4456-47CC-A253-9B6D14C9E073}" dt="2023-04-24T08:19:16.144" v="202" actId="478"/>
          <ac:picMkLst>
            <pc:docMk/>
            <pc:sldMk cId="763064102" sldId="340"/>
            <ac:picMk id="30" creationId="{90DF2DBA-B7CB-FC15-57E4-8CF37ED842DC}"/>
          </ac:picMkLst>
        </pc:picChg>
        <pc:cxnChg chg="add del mod">
          <ac:chgData name="Swaminathan, Kannappan" userId="07655c54-6f10-4277-b30e-25b103fe33f7" providerId="ADAL" clId="{3A75D7FE-4456-47CC-A253-9B6D14C9E073}" dt="2023-04-24T08:30:53.497" v="292" actId="478"/>
          <ac:cxnSpMkLst>
            <pc:docMk/>
            <pc:sldMk cId="763064102" sldId="340"/>
            <ac:cxnSpMk id="15" creationId="{0193C52C-55B2-D014-74D9-AEB29C940848}"/>
          </ac:cxnSpMkLst>
        </pc:cxnChg>
        <pc:cxnChg chg="add del mod">
          <ac:chgData name="Swaminathan, Kannappan" userId="07655c54-6f10-4277-b30e-25b103fe33f7" providerId="ADAL" clId="{3A75D7FE-4456-47CC-A253-9B6D14C9E073}" dt="2023-04-24T08:30:49.893" v="291" actId="478"/>
          <ac:cxnSpMkLst>
            <pc:docMk/>
            <pc:sldMk cId="763064102" sldId="340"/>
            <ac:cxnSpMk id="17" creationId="{FA6BA430-0712-C8C5-4C7B-D1EEEFBA930B}"/>
          </ac:cxnSpMkLst>
        </pc:cxnChg>
      </pc:sldChg>
      <pc:sldChg chg="delSp del mod">
        <pc:chgData name="Swaminathan, Kannappan" userId="07655c54-6f10-4277-b30e-25b103fe33f7" providerId="ADAL" clId="{3A75D7FE-4456-47CC-A253-9B6D14C9E073}" dt="2023-04-24T08:16:44.627" v="181" actId="47"/>
        <pc:sldMkLst>
          <pc:docMk/>
          <pc:sldMk cId="779943472" sldId="340"/>
        </pc:sldMkLst>
        <pc:spChg chg="del">
          <ac:chgData name="Swaminathan, Kannappan" userId="07655c54-6f10-4277-b30e-25b103fe33f7" providerId="ADAL" clId="{3A75D7FE-4456-47CC-A253-9B6D14C9E073}" dt="2023-04-24T08:13:01.260" v="70" actId="21"/>
          <ac:spMkLst>
            <pc:docMk/>
            <pc:sldMk cId="779943472" sldId="340"/>
            <ac:spMk id="7" creationId="{53447CA3-10AE-4AFE-8FB0-32342070B266}"/>
          </ac:spMkLst>
        </pc:spChg>
        <pc:picChg chg="del">
          <ac:chgData name="Swaminathan, Kannappan" userId="07655c54-6f10-4277-b30e-25b103fe33f7" providerId="ADAL" clId="{3A75D7FE-4456-47CC-A253-9B6D14C9E073}" dt="2023-04-24T08:13:01.260" v="70" actId="21"/>
          <ac:picMkLst>
            <pc:docMk/>
            <pc:sldMk cId="779943472" sldId="340"/>
            <ac:picMk id="4" creationId="{86FF2579-2BAD-4953-A63A-2B9DCC4982C5}"/>
          </ac:picMkLst>
        </pc:picChg>
      </pc:sldChg>
      <pc:sldChg chg="addSp delSp modSp add mod">
        <pc:chgData name="Swaminathan, Kannappan" userId="07655c54-6f10-4277-b30e-25b103fe33f7" providerId="ADAL" clId="{3A75D7FE-4456-47CC-A253-9B6D14C9E073}" dt="2023-04-24T10:00:45.146" v="2190" actId="313"/>
        <pc:sldMkLst>
          <pc:docMk/>
          <pc:sldMk cId="2579850804" sldId="341"/>
        </pc:sldMkLst>
        <pc:spChg chg="mod">
          <ac:chgData name="Swaminathan, Kannappan" userId="07655c54-6f10-4277-b30e-25b103fe33f7" providerId="ADAL" clId="{3A75D7FE-4456-47CC-A253-9B6D14C9E073}" dt="2023-04-24T09:51:08.904" v="1317" actId="313"/>
          <ac:spMkLst>
            <pc:docMk/>
            <pc:sldMk cId="2579850804" sldId="341"/>
            <ac:spMk id="2" creationId="{5A079B7F-7957-B992-25C9-35C7280C106E}"/>
          </ac:spMkLst>
        </pc:spChg>
        <pc:spChg chg="mod">
          <ac:chgData name="Swaminathan, Kannappan" userId="07655c54-6f10-4277-b30e-25b103fe33f7" providerId="ADAL" clId="{3A75D7FE-4456-47CC-A253-9B6D14C9E073}" dt="2023-04-24T10:00:45.146" v="2190" actId="313"/>
          <ac:spMkLst>
            <pc:docMk/>
            <pc:sldMk cId="2579850804" sldId="341"/>
            <ac:spMk id="3" creationId="{B508478B-2E87-4704-698B-EA3F1A92CEF5}"/>
          </ac:spMkLst>
        </pc:spChg>
        <pc:spChg chg="del">
          <ac:chgData name="Swaminathan, Kannappan" userId="07655c54-6f10-4277-b30e-25b103fe33f7" providerId="ADAL" clId="{3A75D7FE-4456-47CC-A253-9B6D14C9E073}" dt="2023-04-24T09:51:22.598" v="1320" actId="478"/>
          <ac:spMkLst>
            <pc:docMk/>
            <pc:sldMk cId="2579850804" sldId="341"/>
            <ac:spMk id="5" creationId="{708DD911-F5B8-1DF2-AD97-CF5A054E0FFE}"/>
          </ac:spMkLst>
        </pc:spChg>
        <pc:picChg chg="del">
          <ac:chgData name="Swaminathan, Kannappan" userId="07655c54-6f10-4277-b30e-25b103fe33f7" providerId="ADAL" clId="{3A75D7FE-4456-47CC-A253-9B6D14C9E073}" dt="2023-04-24T09:51:20.393" v="1318" actId="478"/>
          <ac:picMkLst>
            <pc:docMk/>
            <pc:sldMk cId="2579850804" sldId="341"/>
            <ac:picMk id="4" creationId="{BB9C0835-E113-AED8-4028-CA9C0A8D2F1A}"/>
          </ac:picMkLst>
        </pc:picChg>
        <pc:picChg chg="add mod">
          <ac:chgData name="Swaminathan, Kannappan" userId="07655c54-6f10-4277-b30e-25b103fe33f7" providerId="ADAL" clId="{3A75D7FE-4456-47CC-A253-9B6D14C9E073}" dt="2023-04-24T09:51:31.784" v="1324" actId="14100"/>
          <ac:picMkLst>
            <pc:docMk/>
            <pc:sldMk cId="2579850804" sldId="341"/>
            <ac:picMk id="6" creationId="{19C565CE-827C-0740-7FA3-FBFE2A6ADE79}"/>
          </ac:picMkLst>
        </pc:picChg>
      </pc:sldChg>
    </pc:docChg>
  </pc:docChgLst>
  <pc:docChgLst>
    <pc:chgData name="Ramanathan S" userId="e43e3c11d091d8ee" providerId="LiveId" clId="{B40B7CBE-59CA-4611-81BE-F62CE156F4EB}"/>
    <pc:docChg chg="undo redo custSel addSld delSld modSld sldOrd">
      <pc:chgData name="Ramanathan S" userId="e43e3c11d091d8ee" providerId="LiveId" clId="{B40B7CBE-59CA-4611-81BE-F62CE156F4EB}" dt="2023-03-01T02:50:06.625" v="4140" actId="14100"/>
      <pc:docMkLst>
        <pc:docMk/>
      </pc:docMkLst>
      <pc:sldChg chg="delSp modSp mod ord">
        <pc:chgData name="Ramanathan S" userId="e43e3c11d091d8ee" providerId="LiveId" clId="{B40B7CBE-59CA-4611-81BE-F62CE156F4EB}" dt="2023-03-01T02:35:33.932" v="3780"/>
        <pc:sldMkLst>
          <pc:docMk/>
          <pc:sldMk cId="0" sldId="290"/>
        </pc:sldMkLst>
        <pc:spChg chg="del">
          <ac:chgData name="Ramanathan S" userId="e43e3c11d091d8ee" providerId="LiveId" clId="{B40B7CBE-59CA-4611-81BE-F62CE156F4EB}" dt="2023-02-28T17:45:05.472" v="3319" actId="478"/>
          <ac:spMkLst>
            <pc:docMk/>
            <pc:sldMk cId="0" sldId="290"/>
            <ac:spMk id="7625" creationId="{00000000-0000-0000-0000-000000000000}"/>
          </ac:spMkLst>
        </pc:spChg>
        <pc:spChg chg="del">
          <ac:chgData name="Ramanathan S" userId="e43e3c11d091d8ee" providerId="LiveId" clId="{B40B7CBE-59CA-4611-81BE-F62CE156F4EB}" dt="2023-02-28T17:45:05.472" v="3319" actId="478"/>
          <ac:spMkLst>
            <pc:docMk/>
            <pc:sldMk cId="0" sldId="290"/>
            <ac:spMk id="7626" creationId="{00000000-0000-0000-0000-000000000000}"/>
          </ac:spMkLst>
        </pc:spChg>
        <pc:spChg chg="del">
          <ac:chgData name="Ramanathan S" userId="e43e3c11d091d8ee" providerId="LiveId" clId="{B40B7CBE-59CA-4611-81BE-F62CE156F4EB}" dt="2023-02-28T17:45:05.472" v="3319" actId="478"/>
          <ac:spMkLst>
            <pc:docMk/>
            <pc:sldMk cId="0" sldId="290"/>
            <ac:spMk id="7627" creationId="{00000000-0000-0000-0000-000000000000}"/>
          </ac:spMkLst>
        </pc:spChg>
        <pc:spChg chg="mod">
          <ac:chgData name="Ramanathan S" userId="e43e3c11d091d8ee" providerId="LiveId" clId="{B40B7CBE-59CA-4611-81BE-F62CE156F4EB}" dt="2023-02-28T17:46:39.884" v="3404" actId="1076"/>
          <ac:spMkLst>
            <pc:docMk/>
            <pc:sldMk cId="0" sldId="290"/>
            <ac:spMk id="7628" creationId="{00000000-0000-0000-0000-000000000000}"/>
          </ac:spMkLst>
        </pc:spChg>
        <pc:spChg chg="mod">
          <ac:chgData name="Ramanathan S" userId="e43e3c11d091d8ee" providerId="LiveId" clId="{B40B7CBE-59CA-4611-81BE-F62CE156F4EB}" dt="2023-02-28T17:46:55.470" v="3446" actId="1035"/>
          <ac:spMkLst>
            <pc:docMk/>
            <pc:sldMk cId="0" sldId="290"/>
            <ac:spMk id="7629" creationId="{00000000-0000-0000-0000-000000000000}"/>
          </ac:spMkLst>
        </pc:spChg>
        <pc:spChg chg="del">
          <ac:chgData name="Ramanathan S" userId="e43e3c11d091d8ee" providerId="LiveId" clId="{B40B7CBE-59CA-4611-81BE-F62CE156F4EB}" dt="2023-02-28T17:45:05.472" v="3319" actId="478"/>
          <ac:spMkLst>
            <pc:docMk/>
            <pc:sldMk cId="0" sldId="290"/>
            <ac:spMk id="7638" creationId="{00000000-0000-0000-0000-000000000000}"/>
          </ac:spMkLst>
        </pc:spChg>
        <pc:spChg chg="mod">
          <ac:chgData name="Ramanathan S" userId="e43e3c11d091d8ee" providerId="LiveId" clId="{B40B7CBE-59CA-4611-81BE-F62CE156F4EB}" dt="2023-02-28T17:47:24.326" v="3478" actId="1076"/>
          <ac:spMkLst>
            <pc:docMk/>
            <pc:sldMk cId="0" sldId="290"/>
            <ac:spMk id="7692" creationId="{00000000-0000-0000-0000-000000000000}"/>
          </ac:spMkLst>
        </pc:spChg>
        <pc:grpChg chg="del">
          <ac:chgData name="Ramanathan S" userId="e43e3c11d091d8ee" providerId="LiveId" clId="{B40B7CBE-59CA-4611-81BE-F62CE156F4EB}" dt="2023-02-28T17:45:05.472" v="3319" actId="478"/>
          <ac:grpSpMkLst>
            <pc:docMk/>
            <pc:sldMk cId="0" sldId="290"/>
            <ac:grpSpMk id="7630" creationId="{00000000-0000-0000-0000-000000000000}"/>
          </ac:grpSpMkLst>
        </pc:grpChg>
        <pc:grpChg chg="del">
          <ac:chgData name="Ramanathan S" userId="e43e3c11d091d8ee" providerId="LiveId" clId="{B40B7CBE-59CA-4611-81BE-F62CE156F4EB}" dt="2023-02-28T17:45:05.472" v="3319" actId="478"/>
          <ac:grpSpMkLst>
            <pc:docMk/>
            <pc:sldMk cId="0" sldId="290"/>
            <ac:grpSpMk id="7634" creationId="{00000000-0000-0000-0000-000000000000}"/>
          </ac:grpSpMkLst>
        </pc:grpChg>
      </pc:sldChg>
      <pc:sldChg chg="addSp delSp modSp mod ord modNotesTx">
        <pc:chgData name="Ramanathan S" userId="e43e3c11d091d8ee" providerId="LiveId" clId="{B40B7CBE-59CA-4611-81BE-F62CE156F4EB}" dt="2023-03-01T02:35:57.039" v="3788"/>
        <pc:sldMkLst>
          <pc:docMk/>
          <pc:sldMk cId="3587720868" sldId="312"/>
        </pc:sldMkLst>
        <pc:spChg chg="add mod">
          <ac:chgData name="Ramanathan S" userId="e43e3c11d091d8ee" providerId="LiveId" clId="{B40B7CBE-59CA-4611-81BE-F62CE156F4EB}" dt="2023-03-01T02:35:47.389" v="3782"/>
          <ac:spMkLst>
            <pc:docMk/>
            <pc:sldMk cId="3587720868" sldId="312"/>
            <ac:spMk id="2" creationId="{DD8134B1-0708-C050-0C48-61DD3FF4F997}"/>
          </ac:spMkLst>
        </pc:spChg>
        <pc:spChg chg="add del mod">
          <ac:chgData name="Ramanathan S" userId="e43e3c11d091d8ee" providerId="LiveId" clId="{B40B7CBE-59CA-4611-81BE-F62CE156F4EB}" dt="2023-02-27T15:06:15.987" v="105" actId="478"/>
          <ac:spMkLst>
            <pc:docMk/>
            <pc:sldMk cId="3587720868" sldId="312"/>
            <ac:spMk id="4" creationId="{F9EDEC15-4264-386F-3995-9343CFF6A6B8}"/>
          </ac:spMkLst>
        </pc:spChg>
        <pc:spChg chg="add del mod">
          <ac:chgData name="Ramanathan S" userId="e43e3c11d091d8ee" providerId="LiveId" clId="{B40B7CBE-59CA-4611-81BE-F62CE156F4EB}" dt="2023-02-28T17:31:24.008" v="3127" actId="478"/>
          <ac:spMkLst>
            <pc:docMk/>
            <pc:sldMk cId="3587720868" sldId="312"/>
            <ac:spMk id="4" creationId="{FAF9C396-4436-3861-DE41-A5820F14BE60}"/>
          </ac:spMkLst>
        </pc:spChg>
        <pc:spChg chg="mod">
          <ac:chgData name="Ramanathan S" userId="e43e3c11d091d8ee" providerId="LiveId" clId="{B40B7CBE-59CA-4611-81BE-F62CE156F4EB}" dt="2023-02-28T17:35:30.028" v="3157" actId="1076"/>
          <ac:spMkLst>
            <pc:docMk/>
            <pc:sldMk cId="3587720868" sldId="312"/>
            <ac:spMk id="5" creationId="{9F19EE2B-9A32-E574-AD24-6173D8AD3778}"/>
          </ac:spMkLst>
        </pc:spChg>
        <pc:spChg chg="del mod">
          <ac:chgData name="Ramanathan S" userId="e43e3c11d091d8ee" providerId="LiveId" clId="{B40B7CBE-59CA-4611-81BE-F62CE156F4EB}" dt="2023-02-27T15:06:13.537" v="104" actId="478"/>
          <ac:spMkLst>
            <pc:docMk/>
            <pc:sldMk cId="3587720868" sldId="312"/>
            <ac:spMk id="6" creationId="{D1E9025B-F463-8E6D-2ECA-711753614568}"/>
          </ac:spMkLst>
        </pc:spChg>
        <pc:spChg chg="add mod">
          <ac:chgData name="Ramanathan S" userId="e43e3c11d091d8ee" providerId="LiveId" clId="{B40B7CBE-59CA-4611-81BE-F62CE156F4EB}" dt="2023-03-01T02:35:53.149" v="3786"/>
          <ac:spMkLst>
            <pc:docMk/>
            <pc:sldMk cId="3587720868" sldId="312"/>
            <ac:spMk id="8" creationId="{BB74F9AA-241E-1350-FCD3-EC210D2114A2}"/>
          </ac:spMkLst>
        </pc:spChg>
        <pc:spChg chg="del mod">
          <ac:chgData name="Ramanathan S" userId="e43e3c11d091d8ee" providerId="LiveId" clId="{B40B7CBE-59CA-4611-81BE-F62CE156F4EB}" dt="2023-02-28T17:35:25.978" v="3156" actId="478"/>
          <ac:spMkLst>
            <pc:docMk/>
            <pc:sldMk cId="3587720868" sldId="312"/>
            <ac:spMk id="9" creationId="{D0EF6842-1A14-F0DE-888A-B70699375D9D}"/>
          </ac:spMkLst>
        </pc:spChg>
        <pc:spChg chg="add del mod">
          <ac:chgData name="Ramanathan S" userId="e43e3c11d091d8ee" providerId="LiveId" clId="{B40B7CBE-59CA-4611-81BE-F62CE156F4EB}" dt="2023-02-27T15:07:02.437" v="112"/>
          <ac:spMkLst>
            <pc:docMk/>
            <pc:sldMk cId="3587720868" sldId="312"/>
            <ac:spMk id="9" creationId="{F5599F4D-947F-BB6B-56A9-8287527CE930}"/>
          </ac:spMkLst>
        </pc:spChg>
        <pc:spChg chg="add mod">
          <ac:chgData name="Ramanathan S" userId="e43e3c11d091d8ee" providerId="LiveId" clId="{B40B7CBE-59CA-4611-81BE-F62CE156F4EB}" dt="2023-03-01T02:35:57.039" v="3788"/>
          <ac:spMkLst>
            <pc:docMk/>
            <pc:sldMk cId="3587720868" sldId="312"/>
            <ac:spMk id="10" creationId="{271EB751-CA34-DBB7-E1D7-B901E7EB0ABE}"/>
          </ac:spMkLst>
        </pc:spChg>
        <pc:spChg chg="add del mod">
          <ac:chgData name="Ramanathan S" userId="e43e3c11d091d8ee" providerId="LiveId" clId="{B40B7CBE-59CA-4611-81BE-F62CE156F4EB}" dt="2023-02-28T17:31:10.668" v="3125" actId="478"/>
          <ac:spMkLst>
            <pc:docMk/>
            <pc:sldMk cId="3587720868" sldId="312"/>
            <ac:spMk id="11" creationId="{DC7F5CEC-75F9-FCE9-E6E2-0C5E7DFBE3AD}"/>
          </ac:spMkLst>
        </pc:spChg>
        <pc:spChg chg="add del mod">
          <ac:chgData name="Ramanathan S" userId="e43e3c11d091d8ee" providerId="LiveId" clId="{B40B7CBE-59CA-4611-81BE-F62CE156F4EB}" dt="2023-02-28T17:35:21.859" v="3155" actId="478"/>
          <ac:spMkLst>
            <pc:docMk/>
            <pc:sldMk cId="3587720868" sldId="312"/>
            <ac:spMk id="12" creationId="{58ED06F8-D0A4-5C4E-837B-347DAA4833A8}"/>
          </ac:spMkLst>
        </pc:spChg>
        <pc:spChg chg="add del mod">
          <ac:chgData name="Ramanathan S" userId="e43e3c11d091d8ee" providerId="LiveId" clId="{B40B7CBE-59CA-4611-81BE-F62CE156F4EB}" dt="2023-02-28T17:31:31.143" v="3128" actId="478"/>
          <ac:spMkLst>
            <pc:docMk/>
            <pc:sldMk cId="3587720868" sldId="312"/>
            <ac:spMk id="13" creationId="{5B700196-A3DA-FC24-0A04-22CA80707C3A}"/>
          </ac:spMkLst>
        </pc:spChg>
        <pc:spChg chg="add del mod">
          <ac:chgData name="Ramanathan S" userId="e43e3c11d091d8ee" providerId="LiveId" clId="{B40B7CBE-59CA-4611-81BE-F62CE156F4EB}" dt="2023-02-28T17:30:10.569" v="3121" actId="478"/>
          <ac:spMkLst>
            <pc:docMk/>
            <pc:sldMk cId="3587720868" sldId="312"/>
            <ac:spMk id="14" creationId="{4A6A4BEA-649F-474F-4260-4AE9BFBA0460}"/>
          </ac:spMkLst>
        </pc:spChg>
        <pc:graphicFrameChg chg="del">
          <ac:chgData name="Ramanathan S" userId="e43e3c11d091d8ee" providerId="LiveId" clId="{B40B7CBE-59CA-4611-81BE-F62CE156F4EB}" dt="2023-02-28T17:06:04.310" v="2181" actId="21"/>
          <ac:graphicFrameMkLst>
            <pc:docMk/>
            <pc:sldMk cId="3587720868" sldId="312"/>
            <ac:graphicFrameMk id="6" creationId="{D6467850-CDA5-9B6A-34E1-661BDE4EF500}"/>
          </ac:graphicFrameMkLst>
        </pc:graphicFrameChg>
        <pc:picChg chg="del">
          <ac:chgData name="Ramanathan S" userId="e43e3c11d091d8ee" providerId="LiveId" clId="{B40B7CBE-59CA-4611-81BE-F62CE156F4EB}" dt="2023-02-28T17:06:04.310" v="2181" actId="21"/>
          <ac:picMkLst>
            <pc:docMk/>
            <pc:sldMk cId="3587720868" sldId="312"/>
            <ac:picMk id="3" creationId="{EA523A1B-3861-D32F-625B-234D0361C054}"/>
          </ac:picMkLst>
        </pc:picChg>
        <pc:picChg chg="mod">
          <ac:chgData name="Ramanathan S" userId="e43e3c11d091d8ee" providerId="LiveId" clId="{B40B7CBE-59CA-4611-81BE-F62CE156F4EB}" dt="2023-02-27T15:04:27.209" v="38" actId="1076"/>
          <ac:picMkLst>
            <pc:docMk/>
            <pc:sldMk cId="3587720868" sldId="312"/>
            <ac:picMk id="7" creationId="{D3CAB116-177A-5049-5800-3A6BC4A78D30}"/>
          </ac:picMkLst>
        </pc:picChg>
      </pc:sldChg>
      <pc:sldChg chg="addSp delSp modSp mod">
        <pc:chgData name="Ramanathan S" userId="e43e3c11d091d8ee" providerId="LiveId" clId="{B40B7CBE-59CA-4611-81BE-F62CE156F4EB}" dt="2023-03-01T00:42:30.560" v="3539" actId="33639"/>
        <pc:sldMkLst>
          <pc:docMk/>
          <pc:sldMk cId="3971113358" sldId="313"/>
        </pc:sldMkLst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4" creationId="{69F48935-8524-AF97-D776-01B29C09CFAC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5" creationId="{52FAA481-579B-4EA5-3B01-9600A102730D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6" creationId="{3BC287E1-E298-6959-3B13-80394F565A94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7" creationId="{9258DE5A-A692-B700-5DEF-77DD4ECB99C8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8" creationId="{9AD2E728-107D-3DAB-213D-942107A647EC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9" creationId="{1B952AB6-34B6-7063-A324-8794E4AC3062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0" creationId="{2DA20D77-C475-2D94-9BBA-82A8BAE57AFB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1" creationId="{1EB7988D-ACD5-9000-8F89-72D7466B16A8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2" creationId="{C6C57D39-169F-31F8-7938-476172E5D693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3" creationId="{8167ECF1-AF9C-36EB-E2CB-656877569228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4" creationId="{EF122DE6-9449-30CD-D9D3-78583391F7ED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5" creationId="{0A86EE78-9FF2-F711-8DC6-57D616EB79B6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6" creationId="{80BAC3DC-8810-452B-DA11-FB85AE54AFDE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7" creationId="{3BA3BCD1-5245-C1D6-5482-F307DCE71AE9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8" creationId="{85031040-A1D0-9651-02B8-1A97B7102E08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19" creationId="{E3A93C82-D507-D108-10C0-DC10176698F3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0" creationId="{576DD3F9-C808-8A65-7D31-D3E969DC9ACA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1" creationId="{4AA35C87-BA92-E341-44B8-0F7FC90CB42E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2" creationId="{9E76FFA6-1A82-3B51-7BC6-609BEE10984B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3" creationId="{1CDA4D71-C2FB-33AE-7886-CAADED52DBEE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4" creationId="{225406FF-A882-9394-C3A7-E1CF71F30D0E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5" creationId="{634C3CDB-9AFE-77F2-E8D5-528F72A4A2AB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6" creationId="{864E0C98-1E2E-C415-EE16-066A3CEBA58D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7" creationId="{940933C9-66DD-C91A-5B25-DD1CEB27070D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8" creationId="{A7CB96DC-7065-77C1-8CF7-6EF2430740B5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29" creationId="{A4CDC000-BA8D-E506-2B1E-DCE1B0BB2FF8}"/>
          </ac:spMkLst>
        </pc:spChg>
        <pc:spChg chg="mod">
          <ac:chgData name="Ramanathan S" userId="e43e3c11d091d8ee" providerId="LiveId" clId="{B40B7CBE-59CA-4611-81BE-F62CE156F4EB}" dt="2023-02-27T14:08:47.617" v="26" actId="207"/>
          <ac:spMkLst>
            <pc:docMk/>
            <pc:sldMk cId="3971113358" sldId="313"/>
            <ac:spMk id="30" creationId="{575E3155-A0D6-4780-F852-47D56207DEBA}"/>
          </ac:spMkLst>
        </pc:spChg>
        <pc:spChg chg="mod topLvl">
          <ac:chgData name="Ramanathan S" userId="e43e3c11d091d8ee" providerId="LiveId" clId="{B40B7CBE-59CA-4611-81BE-F62CE156F4EB}" dt="2023-02-27T14:08:21.214" v="18" actId="478"/>
          <ac:spMkLst>
            <pc:docMk/>
            <pc:sldMk cId="3971113358" sldId="313"/>
            <ac:spMk id="135" creationId="{F2D33D25-50AA-F18E-9F75-D3EE9BEEB579}"/>
          </ac:spMkLst>
        </pc:spChg>
        <pc:grpChg chg="add del mod">
          <ac:chgData name="Ramanathan S" userId="e43e3c11d091d8ee" providerId="LiveId" clId="{B40B7CBE-59CA-4611-81BE-F62CE156F4EB}" dt="2023-02-27T14:08:54.063" v="29" actId="478"/>
          <ac:grpSpMkLst>
            <pc:docMk/>
            <pc:sldMk cId="3971113358" sldId="313"/>
            <ac:grpSpMk id="3" creationId="{8102CAE5-08E6-F309-F9C3-32B2A19B38F3}"/>
          </ac:grpSpMkLst>
        </pc:grpChg>
        <pc:grpChg chg="mod">
          <ac:chgData name="Ramanathan S" userId="e43e3c11d091d8ee" providerId="LiveId" clId="{B40B7CBE-59CA-4611-81BE-F62CE156F4EB}" dt="2023-02-27T14:07:36.208" v="5" actId="1076"/>
          <ac:grpSpMkLst>
            <pc:docMk/>
            <pc:sldMk cId="3971113358" sldId="313"/>
            <ac:grpSpMk id="115" creationId="{47381B50-4E45-2B9B-7962-069A314D8957}"/>
          </ac:grpSpMkLst>
        </pc:grpChg>
        <pc:grpChg chg="add del">
          <ac:chgData name="Ramanathan S" userId="e43e3c11d091d8ee" providerId="LiveId" clId="{B40B7CBE-59CA-4611-81BE-F62CE156F4EB}" dt="2023-02-27T14:08:21.214" v="18" actId="478"/>
          <ac:grpSpMkLst>
            <pc:docMk/>
            <pc:sldMk cId="3971113358" sldId="313"/>
            <ac:grpSpMk id="134" creationId="{9221EC44-B77D-4579-73AF-E586FAF96DDA}"/>
          </ac:grpSpMkLst>
        </pc:grpChg>
        <pc:picChg chg="add del mod topLvl">
          <ac:chgData name="Ramanathan S" userId="e43e3c11d091d8ee" providerId="LiveId" clId="{B40B7CBE-59CA-4611-81BE-F62CE156F4EB}" dt="2023-02-27T14:08:21.214" v="18" actId="478"/>
          <ac:picMkLst>
            <pc:docMk/>
            <pc:sldMk cId="3971113358" sldId="313"/>
            <ac:picMk id="136" creationId="{A8963016-BFBF-7DF8-8D9B-EA38A3416331}"/>
          </ac:picMkLst>
        </pc:picChg>
        <pc:inkChg chg="add del">
          <ac:chgData name="Ramanathan S" userId="e43e3c11d091d8ee" providerId="LiveId" clId="{B40B7CBE-59CA-4611-81BE-F62CE156F4EB}" dt="2023-03-01T00:42:30.560" v="3539" actId="33639"/>
          <ac:inkMkLst>
            <pc:docMk/>
            <pc:sldMk cId="3971113358" sldId="313"/>
            <ac:inkMk id="3" creationId="{A7AAC4E9-3C6E-707C-E3DE-2F5E19EDE894}"/>
          </ac:inkMkLst>
        </pc:inkChg>
      </pc:sldChg>
      <pc:sldChg chg="addSp modSp mod ord modShow">
        <pc:chgData name="Ramanathan S" userId="e43e3c11d091d8ee" providerId="LiveId" clId="{B40B7CBE-59CA-4611-81BE-F62CE156F4EB}" dt="2023-02-28T17:06:33.559" v="2191"/>
        <pc:sldMkLst>
          <pc:docMk/>
          <pc:sldMk cId="2386550272" sldId="314"/>
        </pc:sldMkLst>
        <pc:spChg chg="mod">
          <ac:chgData name="Ramanathan S" userId="e43e3c11d091d8ee" providerId="LiveId" clId="{B40B7CBE-59CA-4611-81BE-F62CE156F4EB}" dt="2023-02-27T15:17:48.102" v="854" actId="14100"/>
          <ac:spMkLst>
            <pc:docMk/>
            <pc:sldMk cId="2386550272" sldId="314"/>
            <ac:spMk id="2" creationId="{5A079B7F-7957-B992-25C9-35C7280C106E}"/>
          </ac:spMkLst>
        </pc:spChg>
        <pc:spChg chg="add mod">
          <ac:chgData name="Ramanathan S" userId="e43e3c11d091d8ee" providerId="LiveId" clId="{B40B7CBE-59CA-4611-81BE-F62CE156F4EB}" dt="2023-02-27T15:17:42.579" v="853" actId="1076"/>
          <ac:spMkLst>
            <pc:docMk/>
            <pc:sldMk cId="2386550272" sldId="314"/>
            <ac:spMk id="3" creationId="{DB15AD54-DEA3-61FA-C84E-0C9A442EE92D}"/>
          </ac:spMkLst>
        </pc:spChg>
        <pc:spChg chg="add mod">
          <ac:chgData name="Ramanathan S" userId="e43e3c11d091d8ee" providerId="LiveId" clId="{B40B7CBE-59CA-4611-81BE-F62CE156F4EB}" dt="2023-02-27T15:17:42.579" v="853" actId="1076"/>
          <ac:spMkLst>
            <pc:docMk/>
            <pc:sldMk cId="2386550272" sldId="314"/>
            <ac:spMk id="4" creationId="{DB2B66A6-0B64-A77F-1B01-D163785071F2}"/>
          </ac:spMkLst>
        </pc:spChg>
        <pc:spChg chg="add mod">
          <ac:chgData name="Ramanathan S" userId="e43e3c11d091d8ee" providerId="LiveId" clId="{B40B7CBE-59CA-4611-81BE-F62CE156F4EB}" dt="2023-02-27T15:17:42.579" v="853" actId="1076"/>
          <ac:spMkLst>
            <pc:docMk/>
            <pc:sldMk cId="2386550272" sldId="314"/>
            <ac:spMk id="5" creationId="{7A49BB8A-F87F-9F8E-C4D1-B9B75E1B7E86}"/>
          </ac:spMkLst>
        </pc:spChg>
        <pc:spChg chg="add mod">
          <ac:chgData name="Ramanathan S" userId="e43e3c11d091d8ee" providerId="LiveId" clId="{B40B7CBE-59CA-4611-81BE-F62CE156F4EB}" dt="2023-02-27T15:17:42.579" v="853" actId="1076"/>
          <ac:spMkLst>
            <pc:docMk/>
            <pc:sldMk cId="2386550272" sldId="314"/>
            <ac:spMk id="6" creationId="{6F106298-89EA-95A2-DA12-9BB0E9920D8F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8" creationId="{15A8795F-92E6-A90B-26BA-569877F95FB4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9" creationId="{12B9ECAA-1F2B-848A-8C0B-0308B1BC9BE3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0" creationId="{D3E83CF4-9E54-7831-BE7D-71344A807BA8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1" creationId="{03B2134C-BE54-1787-DCD6-DB1AF99E73F1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2" creationId="{C35DBE0A-7266-BEF3-3E1F-45CF67E9802D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3" creationId="{100D2887-ADCE-4B34-6B0E-A51B26AF0A9E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4" creationId="{7C26A7C9-1F68-8C54-7F28-01E861E5DA44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5" creationId="{AD8A50CB-F8CE-F38B-10F3-64E7842F8274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6" creationId="{A432ECE9-30F0-B324-2A6C-11508461F6BE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7" creationId="{6A8A3288-C504-0E39-DC68-EBB45FFE6D65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8" creationId="{6A738A45-6808-3CA3-546B-5B17134CCD42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19" creationId="{6E1386F9-38B9-729E-0E4F-C364790AF448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20" creationId="{DF0432D2-0710-9635-4734-478FB74DCD53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21" creationId="{7F6A3414-AE2E-9CBA-47A0-0A9C0F0F906F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22" creationId="{DA56F4E8-DF1B-B36F-47E7-919D4D85B2D0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23" creationId="{6D14873B-0EFD-FBD3-0C19-53ED141898B5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24" creationId="{0AE596B3-7F6C-A6DC-BE74-7A2BFF72F320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25" creationId="{CAFC6760-BA16-41C0-DE16-CFEE36FCB89D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26" creationId="{2F5BC00E-B7DA-7714-75DD-E2E57D4BD2A4}"/>
          </ac:spMkLst>
        </pc:spChg>
        <pc:spChg chg="mod">
          <ac:chgData name="Ramanathan S" userId="e43e3c11d091d8ee" providerId="LiveId" clId="{B40B7CBE-59CA-4611-81BE-F62CE156F4EB}" dt="2023-02-27T15:18:26.855" v="855"/>
          <ac:spMkLst>
            <pc:docMk/>
            <pc:sldMk cId="2386550272" sldId="314"/>
            <ac:spMk id="27" creationId="{CD0BA9ED-0914-A519-C920-E7A34FDD3A87}"/>
          </ac:spMkLst>
        </pc:spChg>
        <pc:grpChg chg="add mod">
          <ac:chgData name="Ramanathan S" userId="e43e3c11d091d8ee" providerId="LiveId" clId="{B40B7CBE-59CA-4611-81BE-F62CE156F4EB}" dt="2023-02-27T15:19:06.852" v="863" actId="1076"/>
          <ac:grpSpMkLst>
            <pc:docMk/>
            <pc:sldMk cId="2386550272" sldId="314"/>
            <ac:grpSpMk id="7" creationId="{543F6A94-F5C5-ED69-8E71-98CB542045FC}"/>
          </ac:grpSpMkLst>
        </pc:grpChg>
        <pc:graphicFrameChg chg="add mod">
          <ac:chgData name="Ramanathan S" userId="e43e3c11d091d8ee" providerId="LiveId" clId="{B40B7CBE-59CA-4611-81BE-F62CE156F4EB}" dt="2023-02-28T17:06:09.120" v="2183" actId="1076"/>
          <ac:graphicFrameMkLst>
            <pc:docMk/>
            <pc:sldMk cId="2386550272" sldId="314"/>
            <ac:graphicFrameMk id="30" creationId="{5DECF766-8099-FD5B-4316-7233C857675D}"/>
          </ac:graphicFrameMkLst>
        </pc:graphicFrameChg>
        <pc:picChg chg="add mod">
          <ac:chgData name="Ramanathan S" userId="e43e3c11d091d8ee" providerId="LiveId" clId="{B40B7CBE-59CA-4611-81BE-F62CE156F4EB}" dt="2023-02-28T17:06:09.120" v="2183" actId="1076"/>
          <ac:picMkLst>
            <pc:docMk/>
            <pc:sldMk cId="2386550272" sldId="314"/>
            <ac:picMk id="28" creationId="{32743E2E-4CDA-7581-8F18-FA8AF252C16F}"/>
          </ac:picMkLst>
        </pc:picChg>
      </pc:sldChg>
      <pc:sldChg chg="modSp mod">
        <pc:chgData name="Ramanathan S" userId="e43e3c11d091d8ee" providerId="LiveId" clId="{B40B7CBE-59CA-4611-81BE-F62CE156F4EB}" dt="2023-02-28T17:09:34.876" v="2232" actId="27636"/>
        <pc:sldMkLst>
          <pc:docMk/>
          <pc:sldMk cId="355823429" sldId="315"/>
        </pc:sldMkLst>
        <pc:spChg chg="mod">
          <ac:chgData name="Ramanathan S" userId="e43e3c11d091d8ee" providerId="LiveId" clId="{B40B7CBE-59CA-4611-81BE-F62CE156F4EB}" dt="2023-02-28T17:09:34.876" v="2232" actId="27636"/>
          <ac:spMkLst>
            <pc:docMk/>
            <pc:sldMk cId="355823429" sldId="315"/>
            <ac:spMk id="4" creationId="{B386D1B8-E610-5E90-ABEB-195CCEB43A3B}"/>
          </ac:spMkLst>
        </pc:spChg>
      </pc:sldChg>
      <pc:sldChg chg="modSp mod modNotesTx">
        <pc:chgData name="Ramanathan S" userId="e43e3c11d091d8ee" providerId="LiveId" clId="{B40B7CBE-59CA-4611-81BE-F62CE156F4EB}" dt="2023-02-28T17:11:15.666" v="2287" actId="6549"/>
        <pc:sldMkLst>
          <pc:docMk/>
          <pc:sldMk cId="575159303" sldId="317"/>
        </pc:sldMkLst>
        <pc:spChg chg="mod">
          <ac:chgData name="Ramanathan S" userId="e43e3c11d091d8ee" providerId="LiveId" clId="{B40B7CBE-59CA-4611-81BE-F62CE156F4EB}" dt="2023-02-28T17:10:51.605" v="2237" actId="1076"/>
          <ac:spMkLst>
            <pc:docMk/>
            <pc:sldMk cId="575159303" sldId="317"/>
            <ac:spMk id="26" creationId="{66ADCEB3-276D-60E1-113D-565D02D14786}"/>
          </ac:spMkLst>
        </pc:spChg>
        <pc:spChg chg="mod">
          <ac:chgData name="Ramanathan S" userId="e43e3c11d091d8ee" providerId="LiveId" clId="{B40B7CBE-59CA-4611-81BE-F62CE156F4EB}" dt="2023-02-28T17:10:38.084" v="2235" actId="1076"/>
          <ac:spMkLst>
            <pc:docMk/>
            <pc:sldMk cId="575159303" sldId="317"/>
            <ac:spMk id="36" creationId="{8409A96E-9858-8691-2901-D154590A8252}"/>
          </ac:spMkLst>
        </pc:spChg>
        <pc:spChg chg="mod">
          <ac:chgData name="Ramanathan S" userId="e43e3c11d091d8ee" providerId="LiveId" clId="{B40B7CBE-59CA-4611-81BE-F62CE156F4EB}" dt="2023-02-28T17:10:43.029" v="2236" actId="1076"/>
          <ac:spMkLst>
            <pc:docMk/>
            <pc:sldMk cId="575159303" sldId="317"/>
            <ac:spMk id="42" creationId="{E5F290FD-9F5F-27C2-BD80-BC213472FB0C}"/>
          </ac:spMkLst>
        </pc:spChg>
        <pc:picChg chg="mod">
          <ac:chgData name="Ramanathan S" userId="e43e3c11d091d8ee" providerId="LiveId" clId="{B40B7CBE-59CA-4611-81BE-F62CE156F4EB}" dt="2023-02-28T17:10:34.091" v="2234" actId="1076"/>
          <ac:picMkLst>
            <pc:docMk/>
            <pc:sldMk cId="575159303" sldId="317"/>
            <ac:picMk id="35" creationId="{B0385B42-651A-3C7E-6CA6-8A78F6D8B67E}"/>
          </ac:picMkLst>
        </pc:picChg>
        <pc:cxnChg chg="mod">
          <ac:chgData name="Ramanathan S" userId="e43e3c11d091d8ee" providerId="LiveId" clId="{B40B7CBE-59CA-4611-81BE-F62CE156F4EB}" dt="2023-02-28T17:10:43.029" v="2236" actId="1076"/>
          <ac:cxnSpMkLst>
            <pc:docMk/>
            <pc:sldMk cId="575159303" sldId="317"/>
            <ac:cxnSpMk id="46" creationId="{E38F4ED4-B1EB-B4CC-2541-C3F76CBB8E19}"/>
          </ac:cxnSpMkLst>
        </pc:cxnChg>
      </pc:sldChg>
      <pc:sldChg chg="modSp mod">
        <pc:chgData name="Ramanathan S" userId="e43e3c11d091d8ee" providerId="LiveId" clId="{B40B7CBE-59CA-4611-81BE-F62CE156F4EB}" dt="2023-02-28T17:13:37.389" v="2304" actId="1076"/>
        <pc:sldMkLst>
          <pc:docMk/>
          <pc:sldMk cId="803539208" sldId="318"/>
        </pc:sldMkLst>
        <pc:spChg chg="mod">
          <ac:chgData name="Ramanathan S" userId="e43e3c11d091d8ee" providerId="LiveId" clId="{B40B7CBE-59CA-4611-81BE-F62CE156F4EB}" dt="2023-02-28T17:13:37.389" v="2304" actId="1076"/>
          <ac:spMkLst>
            <pc:docMk/>
            <pc:sldMk cId="803539208" sldId="318"/>
            <ac:spMk id="4" creationId="{07D9B6A5-6008-6816-4F84-002298A86E19}"/>
          </ac:spMkLst>
        </pc:spChg>
        <pc:picChg chg="mod">
          <ac:chgData name="Ramanathan S" userId="e43e3c11d091d8ee" providerId="LiveId" clId="{B40B7CBE-59CA-4611-81BE-F62CE156F4EB}" dt="2023-02-28T17:13:27.242" v="2303" actId="1076"/>
          <ac:picMkLst>
            <pc:docMk/>
            <pc:sldMk cId="803539208" sldId="318"/>
            <ac:picMk id="15" creationId="{44065C79-E4F2-8514-7645-399B950451E4}"/>
          </ac:picMkLst>
        </pc:picChg>
      </pc:sldChg>
      <pc:sldChg chg="modSp mod modNotesTx">
        <pc:chgData name="Ramanathan S" userId="e43e3c11d091d8ee" providerId="LiveId" clId="{B40B7CBE-59CA-4611-81BE-F62CE156F4EB}" dt="2023-02-28T17:15:53.624" v="2456" actId="20577"/>
        <pc:sldMkLst>
          <pc:docMk/>
          <pc:sldMk cId="2252298191" sldId="319"/>
        </pc:sldMkLst>
        <pc:spChg chg="mod">
          <ac:chgData name="Ramanathan S" userId="e43e3c11d091d8ee" providerId="LiveId" clId="{B40B7CBE-59CA-4611-81BE-F62CE156F4EB}" dt="2023-02-28T17:14:07.816" v="2309" actId="14100"/>
          <ac:spMkLst>
            <pc:docMk/>
            <pc:sldMk cId="2252298191" sldId="319"/>
            <ac:spMk id="4" creationId="{07D9B6A5-6008-6816-4F84-002298A86E19}"/>
          </ac:spMkLst>
        </pc:spChg>
        <pc:picChg chg="mod">
          <ac:chgData name="Ramanathan S" userId="e43e3c11d091d8ee" providerId="LiveId" clId="{B40B7CBE-59CA-4611-81BE-F62CE156F4EB}" dt="2023-02-28T17:14:00.166" v="2307" actId="1076"/>
          <ac:picMkLst>
            <pc:docMk/>
            <pc:sldMk cId="2252298191" sldId="319"/>
            <ac:picMk id="9" creationId="{56952491-3F86-33E5-2605-4E323B069997}"/>
          </ac:picMkLst>
        </pc:picChg>
      </pc:sldChg>
      <pc:sldChg chg="mod ord modShow modNotesTx">
        <pc:chgData name="Ramanathan S" userId="e43e3c11d091d8ee" providerId="LiveId" clId="{B40B7CBE-59CA-4611-81BE-F62CE156F4EB}" dt="2023-03-01T02:35:25.911" v="3776"/>
        <pc:sldMkLst>
          <pc:docMk/>
          <pc:sldMk cId="1607684815" sldId="320"/>
        </pc:sldMkLst>
      </pc:sldChg>
      <pc:sldChg chg="modSp mod ord modShow">
        <pc:chgData name="Ramanathan S" userId="e43e3c11d091d8ee" providerId="LiveId" clId="{B40B7CBE-59CA-4611-81BE-F62CE156F4EB}" dt="2023-03-01T02:35:31.669" v="3778"/>
        <pc:sldMkLst>
          <pc:docMk/>
          <pc:sldMk cId="1140867159" sldId="321"/>
        </pc:sldMkLst>
        <pc:spChg chg="mod">
          <ac:chgData name="Ramanathan S" userId="e43e3c11d091d8ee" providerId="LiveId" clId="{B40B7CBE-59CA-4611-81BE-F62CE156F4EB}" dt="2023-03-01T02:27:36.182" v="3666" actId="403"/>
          <ac:spMkLst>
            <pc:docMk/>
            <pc:sldMk cId="1140867159" sldId="321"/>
            <ac:spMk id="4" creationId="{07D9B6A5-6008-6816-4F84-002298A86E19}"/>
          </ac:spMkLst>
        </pc:spChg>
        <pc:spChg chg="mod">
          <ac:chgData name="Ramanathan S" userId="e43e3c11d091d8ee" providerId="LiveId" clId="{B40B7CBE-59CA-4611-81BE-F62CE156F4EB}" dt="2023-03-01T02:27:35.623" v="3665" actId="1076"/>
          <ac:spMkLst>
            <pc:docMk/>
            <pc:sldMk cId="1140867159" sldId="321"/>
            <ac:spMk id="7" creationId="{D762376E-803A-28FB-FBD6-74B412A01BB6}"/>
          </ac:spMkLst>
        </pc:spChg>
        <pc:picChg chg="mod">
          <ac:chgData name="Ramanathan S" userId="e43e3c11d091d8ee" providerId="LiveId" clId="{B40B7CBE-59CA-4611-81BE-F62CE156F4EB}" dt="2023-02-28T17:05:06.061" v="2176" actId="1076"/>
          <ac:picMkLst>
            <pc:docMk/>
            <pc:sldMk cId="1140867159" sldId="321"/>
            <ac:picMk id="6" creationId="{E4AAB216-F938-0CDA-594F-CC0131254AC6}"/>
          </ac:picMkLst>
        </pc:picChg>
        <pc:picChg chg="mod">
          <ac:chgData name="Ramanathan S" userId="e43e3c11d091d8ee" providerId="LiveId" clId="{B40B7CBE-59CA-4611-81BE-F62CE156F4EB}" dt="2023-02-28T17:05:09.636" v="2177" actId="1076"/>
          <ac:picMkLst>
            <pc:docMk/>
            <pc:sldMk cId="1140867159" sldId="321"/>
            <ac:picMk id="16" creationId="{1017D9A1-EC9D-BC15-4ACB-94FE47C1E59D}"/>
          </ac:picMkLst>
        </pc:picChg>
      </pc:sldChg>
      <pc:sldChg chg="modSp mod modNotesTx">
        <pc:chgData name="Ramanathan S" userId="e43e3c11d091d8ee" providerId="LiveId" clId="{B40B7CBE-59CA-4611-81BE-F62CE156F4EB}" dt="2023-02-27T17:24:02.193" v="2160" actId="20577"/>
        <pc:sldMkLst>
          <pc:docMk/>
          <pc:sldMk cId="1259030308" sldId="321"/>
        </pc:sldMkLst>
        <pc:spChg chg="mod">
          <ac:chgData name="Ramanathan S" userId="e43e3c11d091d8ee" providerId="LiveId" clId="{B40B7CBE-59CA-4611-81BE-F62CE156F4EB}" dt="2023-02-27T17:22:10.387" v="2082" actId="113"/>
          <ac:spMkLst>
            <pc:docMk/>
            <pc:sldMk cId="1259030308" sldId="321"/>
            <ac:spMk id="7" creationId="{D762376E-803A-28FB-FBD6-74B412A01BB6}"/>
          </ac:spMkLst>
        </pc:spChg>
      </pc:sldChg>
      <pc:sldChg chg="modNotesTx">
        <pc:chgData name="Ramanathan S" userId="e43e3c11d091d8ee" providerId="LiveId" clId="{B40B7CBE-59CA-4611-81BE-F62CE156F4EB}" dt="2023-02-28T17:19:38.353" v="2523" actId="20577"/>
        <pc:sldMkLst>
          <pc:docMk/>
          <pc:sldMk cId="143766670" sldId="322"/>
        </pc:sldMkLst>
      </pc:sldChg>
      <pc:sldChg chg="modSp mod ord">
        <pc:chgData name="Ramanathan S" userId="e43e3c11d091d8ee" providerId="LiveId" clId="{B40B7CBE-59CA-4611-81BE-F62CE156F4EB}" dt="2023-03-01T02:38:59.310" v="3873" actId="20577"/>
        <pc:sldMkLst>
          <pc:docMk/>
          <pc:sldMk cId="404523314" sldId="323"/>
        </pc:sldMkLst>
        <pc:spChg chg="mod">
          <ac:chgData name="Ramanathan S" userId="e43e3c11d091d8ee" providerId="LiveId" clId="{B40B7CBE-59CA-4611-81BE-F62CE156F4EB}" dt="2023-03-01T02:38:59.310" v="3873" actId="20577"/>
          <ac:spMkLst>
            <pc:docMk/>
            <pc:sldMk cId="404523314" sldId="323"/>
            <ac:spMk id="4" creationId="{07D9B6A5-6008-6816-4F84-002298A86E19}"/>
          </ac:spMkLst>
        </pc:spChg>
      </pc:sldChg>
      <pc:sldChg chg="modSp mod modNotesTx">
        <pc:chgData name="Ramanathan S" userId="e43e3c11d091d8ee" providerId="LiveId" clId="{B40B7CBE-59CA-4611-81BE-F62CE156F4EB}" dt="2023-02-28T18:47:47.775" v="3507" actId="20577"/>
        <pc:sldMkLst>
          <pc:docMk/>
          <pc:sldMk cId="4197551957" sldId="325"/>
        </pc:sldMkLst>
        <pc:spChg chg="mod">
          <ac:chgData name="Ramanathan S" userId="e43e3c11d091d8ee" providerId="LiveId" clId="{B40B7CBE-59CA-4611-81BE-F62CE156F4EB}" dt="2023-02-28T18:47:42.177" v="3506" actId="1076"/>
          <ac:spMkLst>
            <pc:docMk/>
            <pc:sldMk cId="4197551957" sldId="325"/>
            <ac:spMk id="11" creationId="{956DECC0-3AB3-9A4F-5D39-4BD7AF066957}"/>
          </ac:spMkLst>
        </pc:spChg>
        <pc:spChg chg="mod">
          <ac:chgData name="Ramanathan S" userId="e43e3c11d091d8ee" providerId="LiveId" clId="{B40B7CBE-59CA-4611-81BE-F62CE156F4EB}" dt="2023-02-28T18:47:37.681" v="3505" actId="1037"/>
          <ac:spMkLst>
            <pc:docMk/>
            <pc:sldMk cId="4197551957" sldId="325"/>
            <ac:spMk id="12" creationId="{332146A7-4A20-F2A1-3484-DFD683118B1C}"/>
          </ac:spMkLst>
        </pc:spChg>
        <pc:picChg chg="mod">
          <ac:chgData name="Ramanathan S" userId="e43e3c11d091d8ee" providerId="LiveId" clId="{B40B7CBE-59CA-4611-81BE-F62CE156F4EB}" dt="2023-02-28T18:47:37.681" v="3505" actId="1037"/>
          <ac:picMkLst>
            <pc:docMk/>
            <pc:sldMk cId="4197551957" sldId="325"/>
            <ac:picMk id="9" creationId="{F24911D3-3B65-584A-8A49-78E25214FD68}"/>
          </ac:picMkLst>
        </pc:picChg>
        <pc:picChg chg="mod">
          <ac:chgData name="Ramanathan S" userId="e43e3c11d091d8ee" providerId="LiveId" clId="{B40B7CBE-59CA-4611-81BE-F62CE156F4EB}" dt="2023-02-28T18:47:28.927" v="3482" actId="1076"/>
          <ac:picMkLst>
            <pc:docMk/>
            <pc:sldMk cId="4197551957" sldId="325"/>
            <ac:picMk id="15" creationId="{DC2FA40B-26DC-FC60-FFB5-27972FDC22CD}"/>
          </ac:picMkLst>
        </pc:picChg>
        <pc:picChg chg="mod">
          <ac:chgData name="Ramanathan S" userId="e43e3c11d091d8ee" providerId="LiveId" clId="{B40B7CBE-59CA-4611-81BE-F62CE156F4EB}" dt="2023-02-28T18:47:37.681" v="3505" actId="1037"/>
          <ac:picMkLst>
            <pc:docMk/>
            <pc:sldMk cId="4197551957" sldId="325"/>
            <ac:picMk id="19" creationId="{ACE53F9A-4E2C-A5F3-B24E-17358F709409}"/>
          </ac:picMkLst>
        </pc:picChg>
      </pc:sldChg>
      <pc:sldChg chg="modSp mod modNotesTx">
        <pc:chgData name="Ramanathan S" userId="e43e3c11d091d8ee" providerId="LiveId" clId="{B40B7CBE-59CA-4611-81BE-F62CE156F4EB}" dt="2023-03-01T02:47:23.807" v="4068" actId="20577"/>
        <pc:sldMkLst>
          <pc:docMk/>
          <pc:sldMk cId="922614983" sldId="326"/>
        </pc:sldMkLst>
        <pc:spChg chg="mod">
          <ac:chgData name="Ramanathan S" userId="e43e3c11d091d8ee" providerId="LiveId" clId="{B40B7CBE-59CA-4611-81BE-F62CE156F4EB}" dt="2023-03-01T02:47:23.807" v="4068" actId="20577"/>
          <ac:spMkLst>
            <pc:docMk/>
            <pc:sldMk cId="922614983" sldId="326"/>
            <ac:spMk id="4" creationId="{4886D87D-044E-29F3-7946-7CDF69F1187A}"/>
          </ac:spMkLst>
        </pc:spChg>
        <pc:spChg chg="mod">
          <ac:chgData name="Ramanathan S" userId="e43e3c11d091d8ee" providerId="LiveId" clId="{B40B7CBE-59CA-4611-81BE-F62CE156F4EB}" dt="2023-03-01T02:47:15.561" v="4067" actId="20577"/>
          <ac:spMkLst>
            <pc:docMk/>
            <pc:sldMk cId="922614983" sldId="326"/>
            <ac:spMk id="8" creationId="{5B83150D-ADAF-06DF-1FFC-05027D75BF98}"/>
          </ac:spMkLst>
        </pc:spChg>
        <pc:graphicFrameChg chg="modGraphic">
          <ac:chgData name="Ramanathan S" userId="e43e3c11d091d8ee" providerId="LiveId" clId="{B40B7CBE-59CA-4611-81BE-F62CE156F4EB}" dt="2023-02-28T17:36:37.177" v="3166" actId="207"/>
          <ac:graphicFrameMkLst>
            <pc:docMk/>
            <pc:sldMk cId="922614983" sldId="326"/>
            <ac:graphicFrameMk id="3" creationId="{7FADFEB9-4CBE-10FD-E910-E75F78CD4C4D}"/>
          </ac:graphicFrameMkLst>
        </pc:graphicFrameChg>
      </pc:sldChg>
      <pc:sldChg chg="add del setBg">
        <pc:chgData name="Ramanathan S" userId="e43e3c11d091d8ee" providerId="LiveId" clId="{B40B7CBE-59CA-4611-81BE-F62CE156F4EB}" dt="2023-02-27T14:06:45.903" v="1"/>
        <pc:sldMkLst>
          <pc:docMk/>
          <pc:sldMk cId="300158707" sldId="327"/>
        </pc:sldMkLst>
      </pc:sldChg>
      <pc:sldChg chg="add del">
        <pc:chgData name="Ramanathan S" userId="e43e3c11d091d8ee" providerId="LiveId" clId="{B40B7CBE-59CA-4611-81BE-F62CE156F4EB}" dt="2023-02-27T14:09:00.081" v="30" actId="47"/>
        <pc:sldMkLst>
          <pc:docMk/>
          <pc:sldMk cId="527384057" sldId="327"/>
        </pc:sldMkLst>
      </pc:sldChg>
      <pc:sldChg chg="add del">
        <pc:chgData name="Ramanathan S" userId="e43e3c11d091d8ee" providerId="LiveId" clId="{B40B7CBE-59CA-4611-81BE-F62CE156F4EB}" dt="2023-02-27T17:03:02.837" v="2015" actId="47"/>
        <pc:sldMkLst>
          <pc:docMk/>
          <pc:sldMk cId="2284025199" sldId="327"/>
        </pc:sldMkLst>
      </pc:sldChg>
      <pc:sldChg chg="modSp add mod">
        <pc:chgData name="Ramanathan S" userId="e43e3c11d091d8ee" providerId="LiveId" clId="{B40B7CBE-59CA-4611-81BE-F62CE156F4EB}" dt="2023-02-27T17:13:39.378" v="2042" actId="14100"/>
        <pc:sldMkLst>
          <pc:docMk/>
          <pc:sldMk cId="747797819" sldId="328"/>
        </pc:sldMkLst>
        <pc:spChg chg="mod">
          <ac:chgData name="Ramanathan S" userId="e43e3c11d091d8ee" providerId="LiveId" clId="{B40B7CBE-59CA-4611-81BE-F62CE156F4EB}" dt="2023-02-27T17:03:24.813" v="2039" actId="20577"/>
          <ac:spMkLst>
            <pc:docMk/>
            <pc:sldMk cId="747797819" sldId="328"/>
            <ac:spMk id="2826" creationId="{00000000-0000-0000-0000-000000000000}"/>
          </ac:spMkLst>
        </pc:spChg>
        <pc:spChg chg="mod">
          <ac:chgData name="Ramanathan S" userId="e43e3c11d091d8ee" providerId="LiveId" clId="{B40B7CBE-59CA-4611-81BE-F62CE156F4EB}" dt="2023-02-27T16:16:57.093" v="893" actId="20577"/>
          <ac:spMkLst>
            <pc:docMk/>
            <pc:sldMk cId="747797819" sldId="328"/>
            <ac:spMk id="2827" creationId="{00000000-0000-0000-0000-000000000000}"/>
          </ac:spMkLst>
        </pc:spChg>
        <pc:spChg chg="mod">
          <ac:chgData name="Ramanathan S" userId="e43e3c11d091d8ee" providerId="LiveId" clId="{B40B7CBE-59CA-4611-81BE-F62CE156F4EB}" dt="2023-02-27T17:13:39.378" v="2042" actId="14100"/>
          <ac:spMkLst>
            <pc:docMk/>
            <pc:sldMk cId="747797819" sldId="328"/>
            <ac:spMk id="2828" creationId="{00000000-0000-0000-0000-000000000000}"/>
          </ac:spMkLst>
        </pc:spChg>
      </pc:sldChg>
      <pc:sldChg chg="addSp delSp modSp add mod modNotesTx">
        <pc:chgData name="Ramanathan S" userId="e43e3c11d091d8ee" providerId="LiveId" clId="{B40B7CBE-59CA-4611-81BE-F62CE156F4EB}" dt="2023-03-01T02:50:06.625" v="4140" actId="14100"/>
        <pc:sldMkLst>
          <pc:docMk/>
          <pc:sldMk cId="3894375480" sldId="329"/>
        </pc:sldMkLst>
        <pc:spChg chg="add del mod">
          <ac:chgData name="Ramanathan S" userId="e43e3c11d091d8ee" providerId="LiveId" clId="{B40B7CBE-59CA-4611-81BE-F62CE156F4EB}" dt="2023-02-27T16:19:20.036" v="1031" actId="478"/>
          <ac:spMkLst>
            <pc:docMk/>
            <pc:sldMk cId="3894375480" sldId="329"/>
            <ac:spMk id="3" creationId="{ECBB0BE7-23BC-FE5F-E715-44324FE6C902}"/>
          </ac:spMkLst>
        </pc:spChg>
        <pc:spChg chg="add del mod">
          <ac:chgData name="Ramanathan S" userId="e43e3c11d091d8ee" providerId="LiveId" clId="{B40B7CBE-59CA-4611-81BE-F62CE156F4EB}" dt="2023-02-27T16:19:20.036" v="1031" actId="478"/>
          <ac:spMkLst>
            <pc:docMk/>
            <pc:sldMk cId="3894375480" sldId="329"/>
            <ac:spMk id="5" creationId="{4264B151-1F0F-277D-9027-71E4851D88AC}"/>
          </ac:spMkLst>
        </pc:spChg>
        <pc:spChg chg="add del mod">
          <ac:chgData name="Ramanathan S" userId="e43e3c11d091d8ee" providerId="LiveId" clId="{B40B7CBE-59CA-4611-81BE-F62CE156F4EB}" dt="2023-02-27T16:19:20.036" v="1031" actId="478"/>
          <ac:spMkLst>
            <pc:docMk/>
            <pc:sldMk cId="3894375480" sldId="329"/>
            <ac:spMk id="7" creationId="{3DC8BF6B-643F-F370-121B-FF9FF2E96100}"/>
          </ac:spMkLst>
        </pc:spChg>
        <pc:spChg chg="add del mod">
          <ac:chgData name="Ramanathan S" userId="e43e3c11d091d8ee" providerId="LiveId" clId="{B40B7CBE-59CA-4611-81BE-F62CE156F4EB}" dt="2023-02-27T16:19:20.036" v="1031" actId="478"/>
          <ac:spMkLst>
            <pc:docMk/>
            <pc:sldMk cId="3894375480" sldId="329"/>
            <ac:spMk id="9" creationId="{5E0A736F-5CC4-FB48-ED18-1B25C144BCA8}"/>
          </ac:spMkLst>
        </pc:spChg>
        <pc:spChg chg="add mod">
          <ac:chgData name="Ramanathan S" userId="e43e3c11d091d8ee" providerId="LiveId" clId="{B40B7CBE-59CA-4611-81BE-F62CE156F4EB}" dt="2023-03-01T02:50:06.625" v="4140" actId="14100"/>
          <ac:spMkLst>
            <pc:docMk/>
            <pc:sldMk cId="3894375480" sldId="329"/>
            <ac:spMk id="10" creationId="{9E16BCDD-3B03-05D4-E5BA-61F85107AD5A}"/>
          </ac:spMkLst>
        </pc:spChg>
        <pc:spChg chg="add mod">
          <ac:chgData name="Ramanathan S" userId="e43e3c11d091d8ee" providerId="LiveId" clId="{B40B7CBE-59CA-4611-81BE-F62CE156F4EB}" dt="2023-03-01T02:49:54.032" v="4137" actId="14100"/>
          <ac:spMkLst>
            <pc:docMk/>
            <pc:sldMk cId="3894375480" sldId="329"/>
            <ac:spMk id="11" creationId="{DE0E229C-C14C-ABBB-D764-C18E77943116}"/>
          </ac:spMkLst>
        </pc:spChg>
        <pc:spChg chg="add mod">
          <ac:chgData name="Ramanathan S" userId="e43e3c11d091d8ee" providerId="LiveId" clId="{B40B7CBE-59CA-4611-81BE-F62CE156F4EB}" dt="2023-03-01T02:50:01.992" v="4139" actId="14100"/>
          <ac:spMkLst>
            <pc:docMk/>
            <pc:sldMk cId="3894375480" sldId="329"/>
            <ac:spMk id="12" creationId="{7D311EB6-3F8F-FABE-1756-1176CE5F7556}"/>
          </ac:spMkLst>
        </pc:spChg>
        <pc:spChg chg="del">
          <ac:chgData name="Ramanathan S" userId="e43e3c11d091d8ee" providerId="LiveId" clId="{B40B7CBE-59CA-4611-81BE-F62CE156F4EB}" dt="2023-02-27T16:19:16.559" v="1030" actId="478"/>
          <ac:spMkLst>
            <pc:docMk/>
            <pc:sldMk cId="3894375480" sldId="329"/>
            <ac:spMk id="3308" creationId="{00000000-0000-0000-0000-000000000000}"/>
          </ac:spMkLst>
        </pc:spChg>
        <pc:spChg chg="del">
          <ac:chgData name="Ramanathan S" userId="e43e3c11d091d8ee" providerId="LiveId" clId="{B40B7CBE-59CA-4611-81BE-F62CE156F4EB}" dt="2023-02-27T16:19:16.559" v="1030" actId="478"/>
          <ac:spMkLst>
            <pc:docMk/>
            <pc:sldMk cId="3894375480" sldId="329"/>
            <ac:spMk id="3309" creationId="{00000000-0000-0000-0000-000000000000}"/>
          </ac:spMkLst>
        </pc:spChg>
        <pc:spChg chg="mod">
          <ac:chgData name="Ramanathan S" userId="e43e3c11d091d8ee" providerId="LiveId" clId="{B40B7CBE-59CA-4611-81BE-F62CE156F4EB}" dt="2023-02-27T16:32:10.823" v="2010" actId="1076"/>
          <ac:spMkLst>
            <pc:docMk/>
            <pc:sldMk cId="3894375480" sldId="329"/>
            <ac:spMk id="3310" creationId="{00000000-0000-0000-0000-000000000000}"/>
          </ac:spMkLst>
        </pc:spChg>
        <pc:spChg chg="del">
          <ac:chgData name="Ramanathan S" userId="e43e3c11d091d8ee" providerId="LiveId" clId="{B40B7CBE-59CA-4611-81BE-F62CE156F4EB}" dt="2023-02-27T16:19:16.559" v="1030" actId="478"/>
          <ac:spMkLst>
            <pc:docMk/>
            <pc:sldMk cId="3894375480" sldId="329"/>
            <ac:spMk id="3311" creationId="{00000000-0000-0000-0000-000000000000}"/>
          </ac:spMkLst>
        </pc:spChg>
        <pc:spChg chg="del">
          <ac:chgData name="Ramanathan S" userId="e43e3c11d091d8ee" providerId="LiveId" clId="{B40B7CBE-59CA-4611-81BE-F62CE156F4EB}" dt="2023-02-27T16:19:16.559" v="1030" actId="478"/>
          <ac:spMkLst>
            <pc:docMk/>
            <pc:sldMk cId="3894375480" sldId="329"/>
            <ac:spMk id="3312" creationId="{00000000-0000-0000-0000-000000000000}"/>
          </ac:spMkLst>
        </pc:spChg>
        <pc:spChg chg="del">
          <ac:chgData name="Ramanathan S" userId="e43e3c11d091d8ee" providerId="LiveId" clId="{B40B7CBE-59CA-4611-81BE-F62CE156F4EB}" dt="2023-02-27T16:19:16.559" v="1030" actId="478"/>
          <ac:spMkLst>
            <pc:docMk/>
            <pc:sldMk cId="3894375480" sldId="329"/>
            <ac:spMk id="3313" creationId="{00000000-0000-0000-0000-000000000000}"/>
          </ac:spMkLst>
        </pc:spChg>
        <pc:spChg chg="del">
          <ac:chgData name="Ramanathan S" userId="e43e3c11d091d8ee" providerId="LiveId" clId="{B40B7CBE-59CA-4611-81BE-F62CE156F4EB}" dt="2023-02-27T16:19:16.559" v="1030" actId="478"/>
          <ac:spMkLst>
            <pc:docMk/>
            <pc:sldMk cId="3894375480" sldId="329"/>
            <ac:spMk id="3314" creationId="{00000000-0000-0000-0000-000000000000}"/>
          </ac:spMkLst>
        </pc:spChg>
        <pc:grpChg chg="del">
          <ac:chgData name="Ramanathan S" userId="e43e3c11d091d8ee" providerId="LiveId" clId="{B40B7CBE-59CA-4611-81BE-F62CE156F4EB}" dt="2023-02-27T16:19:16.559" v="1030" actId="478"/>
          <ac:grpSpMkLst>
            <pc:docMk/>
            <pc:sldMk cId="3894375480" sldId="329"/>
            <ac:grpSpMk id="3315" creationId="{00000000-0000-0000-0000-000000000000}"/>
          </ac:grpSpMkLst>
        </pc:grpChg>
        <pc:grpChg chg="del">
          <ac:chgData name="Ramanathan S" userId="e43e3c11d091d8ee" providerId="LiveId" clId="{B40B7CBE-59CA-4611-81BE-F62CE156F4EB}" dt="2023-02-27T16:19:16.559" v="1030" actId="478"/>
          <ac:grpSpMkLst>
            <pc:docMk/>
            <pc:sldMk cId="3894375480" sldId="329"/>
            <ac:grpSpMk id="3330" creationId="{00000000-0000-0000-0000-000000000000}"/>
          </ac:grpSpMkLst>
        </pc:grpChg>
      </pc:sldChg>
      <pc:sldChg chg="modSp add mod">
        <pc:chgData name="Ramanathan S" userId="e43e3c11d091d8ee" providerId="LiveId" clId="{B40B7CBE-59CA-4611-81BE-F62CE156F4EB}" dt="2023-02-28T17:07:37.797" v="2221" actId="1076"/>
        <pc:sldMkLst>
          <pc:docMk/>
          <pc:sldMk cId="352630689" sldId="330"/>
        </pc:sldMkLst>
        <pc:spChg chg="mod">
          <ac:chgData name="Ramanathan S" userId="e43e3c11d091d8ee" providerId="LiveId" clId="{B40B7CBE-59CA-4611-81BE-F62CE156F4EB}" dt="2023-02-28T17:07:37.797" v="2221" actId="1076"/>
          <ac:spMkLst>
            <pc:docMk/>
            <pc:sldMk cId="352630689" sldId="330"/>
            <ac:spMk id="5137" creationId="{00000000-0000-0000-0000-000000000000}"/>
          </ac:spMkLst>
        </pc:spChg>
        <pc:spChg chg="mod">
          <ac:chgData name="Ramanathan S" userId="e43e3c11d091d8ee" providerId="LiveId" clId="{B40B7CBE-59CA-4611-81BE-F62CE156F4EB}" dt="2023-02-28T17:07:37.797" v="2221" actId="1076"/>
          <ac:spMkLst>
            <pc:docMk/>
            <pc:sldMk cId="352630689" sldId="330"/>
            <ac:spMk id="5138" creationId="{00000000-0000-0000-0000-000000000000}"/>
          </ac:spMkLst>
        </pc:spChg>
      </pc:sldChg>
      <pc:sldChg chg="add del">
        <pc:chgData name="Ramanathan S" userId="e43e3c11d091d8ee" providerId="LiveId" clId="{B40B7CBE-59CA-4611-81BE-F62CE156F4EB}" dt="2023-02-27T16:20:56.401" v="1061"/>
        <pc:sldMkLst>
          <pc:docMk/>
          <pc:sldMk cId="3894472757" sldId="330"/>
        </pc:sldMkLst>
      </pc:sldChg>
      <pc:sldChg chg="modSp mod">
        <pc:chgData name="Ramanathan S" userId="e43e3c11d091d8ee" providerId="LiveId" clId="{B40B7CBE-59CA-4611-81BE-F62CE156F4EB}" dt="2023-03-01T02:48:48.899" v="4118" actId="14100"/>
        <pc:sldMkLst>
          <pc:docMk/>
          <pc:sldMk cId="3593905937" sldId="332"/>
        </pc:sldMkLst>
        <pc:spChg chg="mod">
          <ac:chgData name="Ramanathan S" userId="e43e3c11d091d8ee" providerId="LiveId" clId="{B40B7CBE-59CA-4611-81BE-F62CE156F4EB}" dt="2023-03-01T02:48:48.899" v="4118" actId="14100"/>
          <ac:spMkLst>
            <pc:docMk/>
            <pc:sldMk cId="3593905937" sldId="332"/>
            <ac:spMk id="3" creationId="{76903799-848D-872A-B5F5-FF6527253945}"/>
          </ac:spMkLst>
        </pc:spChg>
      </pc:sldChg>
      <pc:sldChg chg="addSp modSp mod modNotesTx">
        <pc:chgData name="Ramanathan S" userId="e43e3c11d091d8ee" providerId="LiveId" clId="{B40B7CBE-59CA-4611-81BE-F62CE156F4EB}" dt="2023-02-28T17:28:47.579" v="3120" actId="20577"/>
        <pc:sldMkLst>
          <pc:docMk/>
          <pc:sldMk cId="3164698490" sldId="333"/>
        </pc:sldMkLst>
        <pc:spChg chg="add mod">
          <ac:chgData name="Ramanathan S" userId="e43e3c11d091d8ee" providerId="LiveId" clId="{B40B7CBE-59CA-4611-81BE-F62CE156F4EB}" dt="2023-02-28T17:26:34.292" v="3065" actId="20577"/>
          <ac:spMkLst>
            <pc:docMk/>
            <pc:sldMk cId="3164698490" sldId="333"/>
            <ac:spMk id="3" creationId="{9589A357-312E-0D25-7D30-19165FF107EF}"/>
          </ac:spMkLst>
        </pc:spChg>
        <pc:spChg chg="mod">
          <ac:chgData name="Ramanathan S" userId="e43e3c11d091d8ee" providerId="LiveId" clId="{B40B7CBE-59CA-4611-81BE-F62CE156F4EB}" dt="2023-02-28T17:26:20.614" v="3030" actId="1076"/>
          <ac:spMkLst>
            <pc:docMk/>
            <pc:sldMk cId="3164698490" sldId="333"/>
            <ac:spMk id="4" creationId="{3B368620-FB35-54FD-321A-D36E2E58C940}"/>
          </ac:spMkLst>
        </pc:spChg>
        <pc:spChg chg="mod">
          <ac:chgData name="Ramanathan S" userId="e43e3c11d091d8ee" providerId="LiveId" clId="{B40B7CBE-59CA-4611-81BE-F62CE156F4EB}" dt="2023-02-28T17:26:20.614" v="3030" actId="1076"/>
          <ac:spMkLst>
            <pc:docMk/>
            <pc:sldMk cId="3164698490" sldId="333"/>
            <ac:spMk id="5" creationId="{9AFA6A89-185C-4328-6AAA-0FAE2778F8F1}"/>
          </ac:spMkLst>
        </pc:spChg>
      </pc:sldChg>
      <pc:sldChg chg="mod ord modShow">
        <pc:chgData name="Ramanathan S" userId="e43e3c11d091d8ee" providerId="LiveId" clId="{B40B7CBE-59CA-4611-81BE-F62CE156F4EB}" dt="2023-02-28T17:05:44.641" v="2180"/>
        <pc:sldMkLst>
          <pc:docMk/>
          <pc:sldMk cId="4286199778" sldId="336"/>
        </pc:sldMkLst>
      </pc:sldChg>
    </pc:docChg>
  </pc:docChgLst>
  <pc:docChgLst>
    <pc:chgData name="Swaminathan, Kannappan" userId="07655c54-6f10-4277-b30e-25b103fe33f7" providerId="ADAL" clId="{08F88F21-0091-40C5-A477-49CC2604400A}"/>
    <pc:docChg chg="undo custSel addSld delSld modSld">
      <pc:chgData name="Swaminathan, Kannappan" userId="07655c54-6f10-4277-b30e-25b103fe33f7" providerId="ADAL" clId="{08F88F21-0091-40C5-A477-49CC2604400A}" dt="2023-04-22T16:12:43.028" v="7400" actId="20577"/>
      <pc:docMkLst>
        <pc:docMk/>
      </pc:docMkLst>
      <pc:sldChg chg="modSp mod">
        <pc:chgData name="Swaminathan, Kannappan" userId="07655c54-6f10-4277-b30e-25b103fe33f7" providerId="ADAL" clId="{08F88F21-0091-40C5-A477-49CC2604400A}" dt="2023-04-22T08:49:02.479" v="129" actId="20577"/>
        <pc:sldMkLst>
          <pc:docMk/>
          <pc:sldMk cId="0" sldId="256"/>
        </pc:sldMkLst>
        <pc:spChg chg="mod">
          <ac:chgData name="Swaminathan, Kannappan" userId="07655c54-6f10-4277-b30e-25b103fe33f7" providerId="ADAL" clId="{08F88F21-0091-40C5-A477-49CC2604400A}" dt="2023-04-22T08:48:58.705" v="128" actId="404"/>
          <ac:spMkLst>
            <pc:docMk/>
            <pc:sldMk cId="0" sldId="256"/>
            <ac:spMk id="2493" creationId="{00000000-0000-0000-0000-000000000000}"/>
          </ac:spMkLst>
        </pc:spChg>
        <pc:spChg chg="mod">
          <ac:chgData name="Swaminathan, Kannappan" userId="07655c54-6f10-4277-b30e-25b103fe33f7" providerId="ADAL" clId="{08F88F21-0091-40C5-A477-49CC2604400A}" dt="2023-04-22T08:49:02.479" v="129" actId="20577"/>
          <ac:spMkLst>
            <pc:docMk/>
            <pc:sldMk cId="0" sldId="256"/>
            <ac:spMk id="2494" creationId="{00000000-0000-0000-0000-000000000000}"/>
          </ac:spMkLst>
        </pc:spChg>
      </pc:sldChg>
      <pc:sldChg chg="addSp delSp modSp mod chgLayout modNotesTx">
        <pc:chgData name="Swaminathan, Kannappan" userId="07655c54-6f10-4277-b30e-25b103fe33f7" providerId="ADAL" clId="{08F88F21-0091-40C5-A477-49CC2604400A}" dt="2023-04-22T08:57:34.841" v="578" actId="20577"/>
        <pc:sldMkLst>
          <pc:docMk/>
          <pc:sldMk cId="3587720868" sldId="312"/>
        </pc:sldMkLst>
        <pc:spChg chg="mod">
          <ac:chgData name="Swaminathan, Kannappan" userId="07655c54-6f10-4277-b30e-25b103fe33f7" providerId="ADAL" clId="{08F88F21-0091-40C5-A477-49CC2604400A}" dt="2023-04-22T08:57:34.841" v="578" actId="20577"/>
          <ac:spMkLst>
            <pc:docMk/>
            <pc:sldMk cId="3587720868" sldId="312"/>
            <ac:spMk id="2" creationId="{DD8134B1-0708-C050-0C48-61DD3FF4F997}"/>
          </ac:spMkLst>
        </pc:spChg>
        <pc:spChg chg="add del mod ord">
          <ac:chgData name="Swaminathan, Kannappan" userId="07655c54-6f10-4277-b30e-25b103fe33f7" providerId="ADAL" clId="{08F88F21-0091-40C5-A477-49CC2604400A}" dt="2023-04-22T08:49:28.574" v="131" actId="700"/>
          <ac:spMkLst>
            <pc:docMk/>
            <pc:sldMk cId="3587720868" sldId="312"/>
            <ac:spMk id="3" creationId="{FC5841FB-714B-1FE9-2077-EEC9CF116419}"/>
          </ac:spMkLst>
        </pc:spChg>
        <pc:spChg chg="mod ord">
          <ac:chgData name="Swaminathan, Kannappan" userId="07655c54-6f10-4277-b30e-25b103fe33f7" providerId="ADAL" clId="{08F88F21-0091-40C5-A477-49CC2604400A}" dt="2023-04-22T08:56:17.934" v="497" actId="1076"/>
          <ac:spMkLst>
            <pc:docMk/>
            <pc:sldMk cId="3587720868" sldId="312"/>
            <ac:spMk id="5" creationId="{9F19EE2B-9A32-E574-AD24-6173D8AD3778}"/>
          </ac:spMkLst>
        </pc:spChg>
        <pc:spChg chg="mod">
          <ac:chgData name="Swaminathan, Kannappan" userId="07655c54-6f10-4277-b30e-25b103fe33f7" providerId="ADAL" clId="{08F88F21-0091-40C5-A477-49CC2604400A}" dt="2023-04-22T08:57:06.431" v="568" actId="1076"/>
          <ac:spMkLst>
            <pc:docMk/>
            <pc:sldMk cId="3587720868" sldId="312"/>
            <ac:spMk id="8" creationId="{BB74F9AA-241E-1350-FCD3-EC210D2114A2}"/>
          </ac:spMkLst>
        </pc:spChg>
        <pc:spChg chg="mod">
          <ac:chgData name="Swaminathan, Kannappan" userId="07655c54-6f10-4277-b30e-25b103fe33f7" providerId="ADAL" clId="{08F88F21-0091-40C5-A477-49CC2604400A}" dt="2023-04-22T08:57:12.270" v="570" actId="1076"/>
          <ac:spMkLst>
            <pc:docMk/>
            <pc:sldMk cId="3587720868" sldId="312"/>
            <ac:spMk id="10" creationId="{271EB751-CA34-DBB7-E1D7-B901E7EB0ABE}"/>
          </ac:spMkLst>
        </pc:spChg>
        <pc:picChg chg="del">
          <ac:chgData name="Swaminathan, Kannappan" userId="07655c54-6f10-4277-b30e-25b103fe33f7" providerId="ADAL" clId="{08F88F21-0091-40C5-A477-49CC2604400A}" dt="2023-04-22T08:50:27.579" v="132" actId="478"/>
          <ac:picMkLst>
            <pc:docMk/>
            <pc:sldMk cId="3587720868" sldId="312"/>
            <ac:picMk id="7" creationId="{D3CAB116-177A-5049-5800-3A6BC4A78D30}"/>
          </ac:picMkLst>
        </pc:picChg>
      </pc:sldChg>
      <pc:sldChg chg="del">
        <pc:chgData name="Swaminathan, Kannappan" userId="07655c54-6f10-4277-b30e-25b103fe33f7" providerId="ADAL" clId="{08F88F21-0091-40C5-A477-49CC2604400A}" dt="2023-04-22T12:11:31.021" v="6532" actId="47"/>
        <pc:sldMkLst>
          <pc:docMk/>
          <pc:sldMk cId="2386550272" sldId="314"/>
        </pc:sldMkLst>
      </pc:sldChg>
      <pc:sldChg chg="addSp delSp modSp mod">
        <pc:chgData name="Swaminathan, Kannappan" userId="07655c54-6f10-4277-b30e-25b103fe33f7" providerId="ADAL" clId="{08F88F21-0091-40C5-A477-49CC2604400A}" dt="2023-04-22T10:14:24.844" v="2597" actId="20577"/>
        <pc:sldMkLst>
          <pc:docMk/>
          <pc:sldMk cId="355823429" sldId="315"/>
        </pc:sldMkLst>
        <pc:spChg chg="mod">
          <ac:chgData name="Swaminathan, Kannappan" userId="07655c54-6f10-4277-b30e-25b103fe33f7" providerId="ADAL" clId="{08F88F21-0091-40C5-A477-49CC2604400A}" dt="2023-04-22T10:10:52.804" v="2141" actId="20577"/>
          <ac:spMkLst>
            <pc:docMk/>
            <pc:sldMk cId="355823429" sldId="315"/>
            <ac:spMk id="2" creationId="{5A079B7F-7957-B992-25C9-35C7280C106E}"/>
          </ac:spMkLst>
        </pc:spChg>
        <pc:spChg chg="mod">
          <ac:chgData name="Swaminathan, Kannappan" userId="07655c54-6f10-4277-b30e-25b103fe33f7" providerId="ADAL" clId="{08F88F21-0091-40C5-A477-49CC2604400A}" dt="2023-04-22T10:14:24.844" v="2597" actId="20577"/>
          <ac:spMkLst>
            <pc:docMk/>
            <pc:sldMk cId="355823429" sldId="315"/>
            <ac:spMk id="4" creationId="{B386D1B8-E610-5E90-ABEB-195CCEB43A3B}"/>
          </ac:spMkLst>
        </pc:spChg>
        <pc:picChg chg="add del mod">
          <ac:chgData name="Swaminathan, Kannappan" userId="07655c54-6f10-4277-b30e-25b103fe33f7" providerId="ADAL" clId="{08F88F21-0091-40C5-A477-49CC2604400A}" dt="2023-04-22T10:08:38.486" v="1882" actId="478"/>
          <ac:picMkLst>
            <pc:docMk/>
            <pc:sldMk cId="355823429" sldId="315"/>
            <ac:picMk id="3" creationId="{AFBC6911-C926-2C9C-925D-F1519E471182}"/>
          </ac:picMkLst>
        </pc:picChg>
        <pc:picChg chg="add mod">
          <ac:chgData name="Swaminathan, Kannappan" userId="07655c54-6f10-4277-b30e-25b103fe33f7" providerId="ADAL" clId="{08F88F21-0091-40C5-A477-49CC2604400A}" dt="2023-04-22T10:10:58.673" v="2142" actId="1076"/>
          <ac:picMkLst>
            <pc:docMk/>
            <pc:sldMk cId="355823429" sldId="315"/>
            <ac:picMk id="5" creationId="{7D9006E0-D9EF-69D1-88DA-0B9926CFFD22}"/>
          </ac:picMkLst>
        </pc:picChg>
        <pc:picChg chg="del">
          <ac:chgData name="Swaminathan, Kannappan" userId="07655c54-6f10-4277-b30e-25b103fe33f7" providerId="ADAL" clId="{08F88F21-0091-40C5-A477-49CC2604400A}" dt="2023-04-22T10:04:26.790" v="1878" actId="478"/>
          <ac:picMkLst>
            <pc:docMk/>
            <pc:sldMk cId="355823429" sldId="315"/>
            <ac:picMk id="8" creationId="{2D8585F4-7B21-A566-D5A7-ECA69A4527E6}"/>
          </ac:picMkLst>
        </pc:picChg>
        <pc:picChg chg="del">
          <ac:chgData name="Swaminathan, Kannappan" userId="07655c54-6f10-4277-b30e-25b103fe33f7" providerId="ADAL" clId="{08F88F21-0091-40C5-A477-49CC2604400A}" dt="2023-04-22T10:04:25.996" v="1877" actId="478"/>
          <ac:picMkLst>
            <pc:docMk/>
            <pc:sldMk cId="355823429" sldId="315"/>
            <ac:picMk id="10" creationId="{5ACA6280-44C0-85C3-EFF1-175239AEE501}"/>
          </ac:picMkLst>
        </pc:picChg>
      </pc:sldChg>
      <pc:sldChg chg="delSp modSp mod">
        <pc:chgData name="Swaminathan, Kannappan" userId="07655c54-6f10-4277-b30e-25b103fe33f7" providerId="ADAL" clId="{08F88F21-0091-40C5-A477-49CC2604400A}" dt="2023-04-22T12:11:45.691" v="6551" actId="20577"/>
        <pc:sldMkLst>
          <pc:docMk/>
          <pc:sldMk cId="3427939979" sldId="316"/>
        </pc:sldMkLst>
        <pc:spChg chg="mod">
          <ac:chgData name="Swaminathan, Kannappan" userId="07655c54-6f10-4277-b30e-25b103fe33f7" providerId="ADAL" clId="{08F88F21-0091-40C5-A477-49CC2604400A}" dt="2023-04-22T12:11:45.691" v="6551" actId="20577"/>
          <ac:spMkLst>
            <pc:docMk/>
            <pc:sldMk cId="3427939979" sldId="316"/>
            <ac:spMk id="3" creationId="{6FC365AD-2393-C47B-EFD9-0B7FE0729F65}"/>
          </ac:spMkLst>
        </pc:spChg>
        <pc:spChg chg="del">
          <ac:chgData name="Swaminathan, Kannappan" userId="07655c54-6f10-4277-b30e-25b103fe33f7" providerId="ADAL" clId="{08F88F21-0091-40C5-A477-49CC2604400A}" dt="2023-04-22T12:11:35.966" v="6534" actId="478"/>
          <ac:spMkLst>
            <pc:docMk/>
            <pc:sldMk cId="3427939979" sldId="316"/>
            <ac:spMk id="5" creationId="{E9CD1946-2F50-131B-5BF6-5FD30766E2F2}"/>
          </ac:spMkLst>
        </pc:spChg>
        <pc:picChg chg="del">
          <ac:chgData name="Swaminathan, Kannappan" userId="07655c54-6f10-4277-b30e-25b103fe33f7" providerId="ADAL" clId="{08F88F21-0091-40C5-A477-49CC2604400A}" dt="2023-04-22T12:11:34.825" v="6533" actId="478"/>
          <ac:picMkLst>
            <pc:docMk/>
            <pc:sldMk cId="3427939979" sldId="316"/>
            <ac:picMk id="4" creationId="{9E19D4B8-6C21-BAA4-2B2C-C4B022FD286E}"/>
          </ac:picMkLst>
        </pc:picChg>
      </pc:sldChg>
      <pc:sldChg chg="addSp delSp modSp mod">
        <pc:chgData name="Swaminathan, Kannappan" userId="07655c54-6f10-4277-b30e-25b103fe33f7" providerId="ADAL" clId="{08F88F21-0091-40C5-A477-49CC2604400A}" dt="2023-04-22T10:15:43.838" v="2603" actId="478"/>
        <pc:sldMkLst>
          <pc:docMk/>
          <pc:sldMk cId="575159303" sldId="317"/>
        </pc:sldMkLst>
        <pc:picChg chg="add mod ord">
          <ac:chgData name="Swaminathan, Kannappan" userId="07655c54-6f10-4277-b30e-25b103fe33f7" providerId="ADAL" clId="{08F88F21-0091-40C5-A477-49CC2604400A}" dt="2023-04-22T10:15:42.275" v="2602" actId="167"/>
          <ac:picMkLst>
            <pc:docMk/>
            <pc:sldMk cId="575159303" sldId="317"/>
            <ac:picMk id="4" creationId="{485A03D6-FE64-88CD-225F-E64A8B44F8C5}"/>
          </ac:picMkLst>
        </pc:picChg>
        <pc:picChg chg="del">
          <ac:chgData name="Swaminathan, Kannappan" userId="07655c54-6f10-4277-b30e-25b103fe33f7" providerId="ADAL" clId="{08F88F21-0091-40C5-A477-49CC2604400A}" dt="2023-04-22T10:15:43.838" v="2603" actId="478"/>
          <ac:picMkLst>
            <pc:docMk/>
            <pc:sldMk cId="575159303" sldId="317"/>
            <ac:picMk id="57" creationId="{BF0E4934-CB55-013A-B1D4-159F56B6E876}"/>
          </ac:picMkLst>
        </pc:picChg>
      </pc:sldChg>
      <pc:sldChg chg="addSp delSp modSp mod">
        <pc:chgData name="Swaminathan, Kannappan" userId="07655c54-6f10-4277-b30e-25b103fe33f7" providerId="ADAL" clId="{08F88F21-0091-40C5-A477-49CC2604400A}" dt="2023-04-22T10:28:36.696" v="3155" actId="20577"/>
        <pc:sldMkLst>
          <pc:docMk/>
          <pc:sldMk cId="803539208" sldId="318"/>
        </pc:sldMkLst>
        <pc:spChg chg="mod">
          <ac:chgData name="Swaminathan, Kannappan" userId="07655c54-6f10-4277-b30e-25b103fe33f7" providerId="ADAL" clId="{08F88F21-0091-40C5-A477-49CC2604400A}" dt="2023-04-22T10:27:48.299" v="3058" actId="1076"/>
          <ac:spMkLst>
            <pc:docMk/>
            <pc:sldMk cId="803539208" sldId="318"/>
            <ac:spMk id="2" creationId="{5A079B7F-7957-B992-25C9-35C7280C106E}"/>
          </ac:spMkLst>
        </pc:spChg>
        <pc:spChg chg="mod">
          <ac:chgData name="Swaminathan, Kannappan" userId="07655c54-6f10-4277-b30e-25b103fe33f7" providerId="ADAL" clId="{08F88F21-0091-40C5-A477-49CC2604400A}" dt="2023-04-22T10:28:36.696" v="3155" actId="20577"/>
          <ac:spMkLst>
            <pc:docMk/>
            <pc:sldMk cId="803539208" sldId="318"/>
            <ac:spMk id="4" creationId="{07D9B6A5-6008-6816-4F84-002298A86E19}"/>
          </ac:spMkLst>
        </pc:spChg>
        <pc:picChg chg="add mod ord modCrop">
          <ac:chgData name="Swaminathan, Kannappan" userId="07655c54-6f10-4277-b30e-25b103fe33f7" providerId="ADAL" clId="{08F88F21-0091-40C5-A477-49CC2604400A}" dt="2023-04-22T10:28:09.381" v="3061" actId="14100"/>
          <ac:picMkLst>
            <pc:docMk/>
            <pc:sldMk cId="803539208" sldId="318"/>
            <ac:picMk id="5" creationId="{C6829979-F5D6-2228-7D70-808611353FF6}"/>
          </ac:picMkLst>
        </pc:picChg>
        <pc:picChg chg="add mod modCrop">
          <ac:chgData name="Swaminathan, Kannappan" userId="07655c54-6f10-4277-b30e-25b103fe33f7" providerId="ADAL" clId="{08F88F21-0091-40C5-A477-49CC2604400A}" dt="2023-04-22T10:27:28.286" v="3040" actId="732"/>
          <ac:picMkLst>
            <pc:docMk/>
            <pc:sldMk cId="803539208" sldId="318"/>
            <ac:picMk id="7" creationId="{391A631F-05D3-6FD3-21FD-1A17A2A258D4}"/>
          </ac:picMkLst>
        </pc:picChg>
        <pc:picChg chg="del">
          <ac:chgData name="Swaminathan, Kannappan" userId="07655c54-6f10-4277-b30e-25b103fe33f7" providerId="ADAL" clId="{08F88F21-0091-40C5-A477-49CC2604400A}" dt="2023-04-22T10:15:56.649" v="2604" actId="478"/>
          <ac:picMkLst>
            <pc:docMk/>
            <pc:sldMk cId="803539208" sldId="318"/>
            <ac:picMk id="11" creationId="{83EDE8A6-C538-87FD-7426-AC2104A15E6B}"/>
          </ac:picMkLst>
        </pc:picChg>
        <pc:picChg chg="del">
          <ac:chgData name="Swaminathan, Kannappan" userId="07655c54-6f10-4277-b30e-25b103fe33f7" providerId="ADAL" clId="{08F88F21-0091-40C5-A477-49CC2604400A}" dt="2023-04-22T10:15:58.184" v="2605" actId="478"/>
          <ac:picMkLst>
            <pc:docMk/>
            <pc:sldMk cId="803539208" sldId="318"/>
            <ac:picMk id="13" creationId="{4D7F99C9-67FA-9021-611A-B6F1491BDDE3}"/>
          </ac:picMkLst>
        </pc:picChg>
        <pc:picChg chg="del">
          <ac:chgData name="Swaminathan, Kannappan" userId="07655c54-6f10-4277-b30e-25b103fe33f7" providerId="ADAL" clId="{08F88F21-0091-40C5-A477-49CC2604400A}" dt="2023-04-22T10:16:00.555" v="2606" actId="478"/>
          <ac:picMkLst>
            <pc:docMk/>
            <pc:sldMk cId="803539208" sldId="318"/>
            <ac:picMk id="15" creationId="{44065C79-E4F2-8514-7645-399B950451E4}"/>
          </ac:picMkLst>
        </pc:picChg>
      </pc:sldChg>
      <pc:sldChg chg="addSp delSp modSp mod">
        <pc:chgData name="Swaminathan, Kannappan" userId="07655c54-6f10-4277-b30e-25b103fe33f7" providerId="ADAL" clId="{08F88F21-0091-40C5-A477-49CC2604400A}" dt="2023-04-22T10:41:06.501" v="4285" actId="313"/>
        <pc:sldMkLst>
          <pc:docMk/>
          <pc:sldMk cId="2252298191" sldId="319"/>
        </pc:sldMkLst>
        <pc:spChg chg="mod">
          <ac:chgData name="Swaminathan, Kannappan" userId="07655c54-6f10-4277-b30e-25b103fe33f7" providerId="ADAL" clId="{08F88F21-0091-40C5-A477-49CC2604400A}" dt="2023-04-22T10:30:54.137" v="3318" actId="20577"/>
          <ac:spMkLst>
            <pc:docMk/>
            <pc:sldMk cId="2252298191" sldId="319"/>
            <ac:spMk id="2" creationId="{5A079B7F-7957-B992-25C9-35C7280C106E}"/>
          </ac:spMkLst>
        </pc:spChg>
        <pc:spChg chg="mod">
          <ac:chgData name="Swaminathan, Kannappan" userId="07655c54-6f10-4277-b30e-25b103fe33f7" providerId="ADAL" clId="{08F88F21-0091-40C5-A477-49CC2604400A}" dt="2023-04-22T10:41:06.501" v="4285" actId="313"/>
          <ac:spMkLst>
            <pc:docMk/>
            <pc:sldMk cId="2252298191" sldId="319"/>
            <ac:spMk id="4" creationId="{07D9B6A5-6008-6816-4F84-002298A86E19}"/>
          </ac:spMkLst>
        </pc:spChg>
        <pc:picChg chg="del">
          <ac:chgData name="Swaminathan, Kannappan" userId="07655c54-6f10-4277-b30e-25b103fe33f7" providerId="ADAL" clId="{08F88F21-0091-40C5-A477-49CC2604400A}" dt="2023-04-22T10:29:02.481" v="3156" actId="478"/>
          <ac:picMkLst>
            <pc:docMk/>
            <pc:sldMk cId="2252298191" sldId="319"/>
            <ac:picMk id="5" creationId="{82DFF5F0-D12F-D14E-A951-E376384C7741}"/>
          </ac:picMkLst>
        </pc:picChg>
        <pc:picChg chg="add del mod">
          <ac:chgData name="Swaminathan, Kannappan" userId="07655c54-6f10-4277-b30e-25b103fe33f7" providerId="ADAL" clId="{08F88F21-0091-40C5-A477-49CC2604400A}" dt="2023-04-22T10:29:05.697" v="3161" actId="478"/>
          <ac:picMkLst>
            <pc:docMk/>
            <pc:sldMk cId="2252298191" sldId="319"/>
            <ac:picMk id="6" creationId="{A60DDE2B-9147-390F-8473-B556B6B3F8B3}"/>
          </ac:picMkLst>
        </pc:picChg>
        <pc:picChg chg="add mod">
          <ac:chgData name="Swaminathan, Kannappan" userId="07655c54-6f10-4277-b30e-25b103fe33f7" providerId="ADAL" clId="{08F88F21-0091-40C5-A477-49CC2604400A}" dt="2023-04-22T10:29:19.318" v="3166" actId="1076"/>
          <ac:picMkLst>
            <pc:docMk/>
            <pc:sldMk cId="2252298191" sldId="319"/>
            <ac:picMk id="8" creationId="{E9E34648-5806-EB1A-1C5E-F5177F9D0E34}"/>
          </ac:picMkLst>
        </pc:picChg>
        <pc:picChg chg="del">
          <ac:chgData name="Swaminathan, Kannappan" userId="07655c54-6f10-4277-b30e-25b103fe33f7" providerId="ADAL" clId="{08F88F21-0091-40C5-A477-49CC2604400A}" dt="2023-04-22T10:29:03.011" v="3157" actId="478"/>
          <ac:picMkLst>
            <pc:docMk/>
            <pc:sldMk cId="2252298191" sldId="319"/>
            <ac:picMk id="9" creationId="{56952491-3F86-33E5-2605-4E323B069997}"/>
          </ac:picMkLst>
        </pc:picChg>
        <pc:picChg chg="add del">
          <ac:chgData name="Swaminathan, Kannappan" userId="07655c54-6f10-4277-b30e-25b103fe33f7" providerId="ADAL" clId="{08F88F21-0091-40C5-A477-49CC2604400A}" dt="2023-04-22T10:29:58.359" v="3168" actId="22"/>
          <ac:picMkLst>
            <pc:docMk/>
            <pc:sldMk cId="2252298191" sldId="319"/>
            <ac:picMk id="11" creationId="{C7B837D6-CAF5-2E92-ABCA-F414AECA1E12}"/>
          </ac:picMkLst>
        </pc:picChg>
        <pc:picChg chg="add del mod">
          <ac:chgData name="Swaminathan, Kannappan" userId="07655c54-6f10-4277-b30e-25b103fe33f7" providerId="ADAL" clId="{08F88F21-0091-40C5-A477-49CC2604400A}" dt="2023-04-22T10:30:04.707" v="3172" actId="478"/>
          <ac:picMkLst>
            <pc:docMk/>
            <pc:sldMk cId="2252298191" sldId="319"/>
            <ac:picMk id="13" creationId="{4696170E-1A15-CF4C-3654-25436F363861}"/>
          </ac:picMkLst>
        </pc:picChg>
        <pc:picChg chg="add mod">
          <ac:chgData name="Swaminathan, Kannappan" userId="07655c54-6f10-4277-b30e-25b103fe33f7" providerId="ADAL" clId="{08F88F21-0091-40C5-A477-49CC2604400A}" dt="2023-04-22T10:40:55.501" v="4282" actId="1076"/>
          <ac:picMkLst>
            <pc:docMk/>
            <pc:sldMk cId="2252298191" sldId="319"/>
            <ac:picMk id="15" creationId="{2288ACE7-AE35-51EB-970A-66A3CC909018}"/>
          </ac:picMkLst>
        </pc:picChg>
        <pc:picChg chg="add del mod">
          <ac:chgData name="Swaminathan, Kannappan" userId="07655c54-6f10-4277-b30e-25b103fe33f7" providerId="ADAL" clId="{08F88F21-0091-40C5-A477-49CC2604400A}" dt="2023-04-22T10:35:52.454" v="3719" actId="478"/>
          <ac:picMkLst>
            <pc:docMk/>
            <pc:sldMk cId="2252298191" sldId="319"/>
            <ac:picMk id="17" creationId="{8C04C3B0-D65E-56F0-7538-F96B7D0EFB9F}"/>
          </ac:picMkLst>
        </pc:picChg>
        <pc:picChg chg="add mod">
          <ac:chgData name="Swaminathan, Kannappan" userId="07655c54-6f10-4277-b30e-25b103fe33f7" providerId="ADAL" clId="{08F88F21-0091-40C5-A477-49CC2604400A}" dt="2023-04-22T10:40:56.997" v="4283" actId="1076"/>
          <ac:picMkLst>
            <pc:docMk/>
            <pc:sldMk cId="2252298191" sldId="319"/>
            <ac:picMk id="19" creationId="{AFC37668-797E-6B52-C777-6B4CB31E5B75}"/>
          </ac:picMkLst>
        </pc:picChg>
      </pc:sldChg>
      <pc:sldChg chg="del">
        <pc:chgData name="Swaminathan, Kannappan" userId="07655c54-6f10-4277-b30e-25b103fe33f7" providerId="ADAL" clId="{08F88F21-0091-40C5-A477-49CC2604400A}" dt="2023-04-22T12:11:31.021" v="6532" actId="47"/>
        <pc:sldMkLst>
          <pc:docMk/>
          <pc:sldMk cId="1607684815" sldId="320"/>
        </pc:sldMkLst>
      </pc:sldChg>
      <pc:sldChg chg="del">
        <pc:chgData name="Swaminathan, Kannappan" userId="07655c54-6f10-4277-b30e-25b103fe33f7" providerId="ADAL" clId="{08F88F21-0091-40C5-A477-49CC2604400A}" dt="2023-04-22T12:11:31.021" v="6532" actId="47"/>
        <pc:sldMkLst>
          <pc:docMk/>
          <pc:sldMk cId="1140867159" sldId="321"/>
        </pc:sldMkLst>
      </pc:sldChg>
      <pc:sldChg chg="addSp delSp modSp mod">
        <pc:chgData name="Swaminathan, Kannappan" userId="07655c54-6f10-4277-b30e-25b103fe33f7" providerId="ADAL" clId="{08F88F21-0091-40C5-A477-49CC2604400A}" dt="2023-04-22T10:48:03.899" v="4729" actId="15"/>
        <pc:sldMkLst>
          <pc:docMk/>
          <pc:sldMk cId="143766670" sldId="322"/>
        </pc:sldMkLst>
        <pc:spChg chg="mod">
          <ac:chgData name="Swaminathan, Kannappan" userId="07655c54-6f10-4277-b30e-25b103fe33f7" providerId="ADAL" clId="{08F88F21-0091-40C5-A477-49CC2604400A}" dt="2023-04-22T10:43:40.214" v="4646" actId="20577"/>
          <ac:spMkLst>
            <pc:docMk/>
            <pc:sldMk cId="143766670" sldId="322"/>
            <ac:spMk id="2" creationId="{5A079B7F-7957-B992-25C9-35C7280C106E}"/>
          </ac:spMkLst>
        </pc:spChg>
        <pc:spChg chg="add mod">
          <ac:chgData name="Swaminathan, Kannappan" userId="07655c54-6f10-4277-b30e-25b103fe33f7" providerId="ADAL" clId="{08F88F21-0091-40C5-A477-49CC2604400A}" dt="2023-04-22T10:48:03.899" v="4729" actId="15"/>
          <ac:spMkLst>
            <pc:docMk/>
            <pc:sldMk cId="143766670" sldId="322"/>
            <ac:spMk id="3" creationId="{B508478B-2E87-4704-698B-EA3F1A92CEF5}"/>
          </ac:spMkLst>
        </pc:spChg>
        <pc:spChg chg="del">
          <ac:chgData name="Swaminathan, Kannappan" userId="07655c54-6f10-4277-b30e-25b103fe33f7" providerId="ADAL" clId="{08F88F21-0091-40C5-A477-49CC2604400A}" dt="2023-04-22T10:43:10.882" v="4614" actId="478"/>
          <ac:spMkLst>
            <pc:docMk/>
            <pc:sldMk cId="143766670" sldId="322"/>
            <ac:spMk id="11" creationId="{956DECC0-3AB3-9A4F-5D39-4BD7AF066957}"/>
          </ac:spMkLst>
        </pc:spChg>
        <pc:spChg chg="add mod">
          <ac:chgData name="Swaminathan, Kannappan" userId="07655c54-6f10-4277-b30e-25b103fe33f7" providerId="ADAL" clId="{08F88F21-0091-40C5-A477-49CC2604400A}" dt="2023-04-22T10:46:59.239" v="4671" actId="20577"/>
          <ac:spMkLst>
            <pc:docMk/>
            <pc:sldMk cId="143766670" sldId="322"/>
            <ac:spMk id="12" creationId="{D7D0E77A-0745-0F9C-02C3-ACB596DC4F27}"/>
          </ac:spMkLst>
        </pc:spChg>
        <pc:spChg chg="del">
          <ac:chgData name="Swaminathan, Kannappan" userId="07655c54-6f10-4277-b30e-25b103fe33f7" providerId="ADAL" clId="{08F88F21-0091-40C5-A477-49CC2604400A}" dt="2023-04-22T10:43:13.102" v="4617" actId="478"/>
          <ac:spMkLst>
            <pc:docMk/>
            <pc:sldMk cId="143766670" sldId="322"/>
            <ac:spMk id="14" creationId="{A560E148-ECE4-3C88-E5BC-EEBB8641CA91}"/>
          </ac:spMkLst>
        </pc:spChg>
        <pc:spChg chg="del">
          <ac:chgData name="Swaminathan, Kannappan" userId="07655c54-6f10-4277-b30e-25b103fe33f7" providerId="ADAL" clId="{08F88F21-0091-40C5-A477-49CC2604400A}" dt="2023-04-22T10:43:14.991" v="4620" actId="478"/>
          <ac:spMkLst>
            <pc:docMk/>
            <pc:sldMk cId="143766670" sldId="322"/>
            <ac:spMk id="16" creationId="{54A75D8E-20DC-9FC0-03A9-96B768B4EFE4}"/>
          </ac:spMkLst>
        </pc:spChg>
        <pc:spChg chg="del">
          <ac:chgData name="Swaminathan, Kannappan" userId="07655c54-6f10-4277-b30e-25b103fe33f7" providerId="ADAL" clId="{08F88F21-0091-40C5-A477-49CC2604400A}" dt="2023-04-22T10:43:14.426" v="4619" actId="478"/>
          <ac:spMkLst>
            <pc:docMk/>
            <pc:sldMk cId="143766670" sldId="322"/>
            <ac:spMk id="17" creationId="{D8667245-7AB5-E44B-990A-7F737366DA91}"/>
          </ac:spMkLst>
        </pc:spChg>
        <pc:picChg chg="del">
          <ac:chgData name="Swaminathan, Kannappan" userId="07655c54-6f10-4277-b30e-25b103fe33f7" providerId="ADAL" clId="{08F88F21-0091-40C5-A477-49CC2604400A}" dt="2023-04-22T10:43:09.020" v="4612" actId="478"/>
          <ac:picMkLst>
            <pc:docMk/>
            <pc:sldMk cId="143766670" sldId="322"/>
            <ac:picMk id="4" creationId="{7BB71172-AAD5-3C73-F87E-F4D74BA54414}"/>
          </ac:picMkLst>
        </pc:picChg>
        <pc:picChg chg="add del">
          <ac:chgData name="Swaminathan, Kannappan" userId="07655c54-6f10-4277-b30e-25b103fe33f7" providerId="ADAL" clId="{08F88F21-0091-40C5-A477-49CC2604400A}" dt="2023-04-22T10:46:19.237" v="4662" actId="22"/>
          <ac:picMkLst>
            <pc:docMk/>
            <pc:sldMk cId="143766670" sldId="322"/>
            <ac:picMk id="6" creationId="{6BF2D337-B6BE-7AE6-92AB-27299F3FD956}"/>
          </ac:picMkLst>
        </pc:picChg>
        <pc:picChg chg="del">
          <ac:chgData name="Swaminathan, Kannappan" userId="07655c54-6f10-4277-b30e-25b103fe33f7" providerId="ADAL" clId="{08F88F21-0091-40C5-A477-49CC2604400A}" dt="2023-04-22T10:43:11.707" v="4616" actId="478"/>
          <ac:picMkLst>
            <pc:docMk/>
            <pc:sldMk cId="143766670" sldId="322"/>
            <ac:picMk id="8" creationId="{F74E990F-C3BF-AB05-FA8C-323D9400CF16}"/>
          </ac:picMkLst>
        </pc:picChg>
        <pc:picChg chg="add mod">
          <ac:chgData name="Swaminathan, Kannappan" userId="07655c54-6f10-4277-b30e-25b103fe33f7" providerId="ADAL" clId="{08F88F21-0091-40C5-A477-49CC2604400A}" dt="2023-04-22T10:46:26.903" v="4667" actId="1076"/>
          <ac:picMkLst>
            <pc:docMk/>
            <pc:sldMk cId="143766670" sldId="322"/>
            <ac:picMk id="9" creationId="{F7A21DD5-0260-656A-092E-83EF14926D1B}"/>
          </ac:picMkLst>
        </pc:picChg>
        <pc:picChg chg="del">
          <ac:chgData name="Swaminathan, Kannappan" userId="07655c54-6f10-4277-b30e-25b103fe33f7" providerId="ADAL" clId="{08F88F21-0091-40C5-A477-49CC2604400A}" dt="2023-04-22T10:43:13.784" v="4618" actId="478"/>
          <ac:picMkLst>
            <pc:docMk/>
            <pc:sldMk cId="143766670" sldId="322"/>
            <ac:picMk id="10" creationId="{7110DDC5-5305-99E1-B222-05E419EA1E79}"/>
          </ac:picMkLst>
        </pc:picChg>
        <pc:picChg chg="del">
          <ac:chgData name="Swaminathan, Kannappan" userId="07655c54-6f10-4277-b30e-25b103fe33f7" providerId="ADAL" clId="{08F88F21-0091-40C5-A477-49CC2604400A}" dt="2023-04-22T10:43:09.535" v="4613" actId="478"/>
          <ac:picMkLst>
            <pc:docMk/>
            <pc:sldMk cId="143766670" sldId="322"/>
            <ac:picMk id="21" creationId="{962A2C09-F189-76B0-7EE3-F8EE5052788C}"/>
          </ac:picMkLst>
        </pc:picChg>
        <pc:picChg chg="del">
          <ac:chgData name="Swaminathan, Kannappan" userId="07655c54-6f10-4277-b30e-25b103fe33f7" providerId="ADAL" clId="{08F88F21-0091-40C5-A477-49CC2604400A}" dt="2023-04-22T10:43:11.297" v="4615" actId="478"/>
          <ac:picMkLst>
            <pc:docMk/>
            <pc:sldMk cId="143766670" sldId="322"/>
            <ac:picMk id="23" creationId="{8E9A3464-667F-7F37-15E1-9D15C9FD3383}"/>
          </ac:picMkLst>
        </pc:picChg>
      </pc:sldChg>
      <pc:sldChg chg="del">
        <pc:chgData name="Swaminathan, Kannappan" userId="07655c54-6f10-4277-b30e-25b103fe33f7" providerId="ADAL" clId="{08F88F21-0091-40C5-A477-49CC2604400A}" dt="2023-04-22T10:42:27.589" v="4549" actId="47"/>
        <pc:sldMkLst>
          <pc:docMk/>
          <pc:sldMk cId="404523314" sldId="323"/>
        </pc:sldMkLst>
      </pc:sldChg>
      <pc:sldChg chg="addSp delSp modSp add del mod">
        <pc:chgData name="Swaminathan, Kannappan" userId="07655c54-6f10-4277-b30e-25b103fe33f7" providerId="ADAL" clId="{08F88F21-0091-40C5-A477-49CC2604400A}" dt="2023-04-22T10:56:56.048" v="5035" actId="20577"/>
        <pc:sldMkLst>
          <pc:docMk/>
          <pc:sldMk cId="4197551957" sldId="325"/>
        </pc:sldMkLst>
        <pc:spChg chg="mod">
          <ac:chgData name="Swaminathan, Kannappan" userId="07655c54-6f10-4277-b30e-25b103fe33f7" providerId="ADAL" clId="{08F88F21-0091-40C5-A477-49CC2604400A}" dt="2023-04-22T10:48:20.456" v="4739" actId="20577"/>
          <ac:spMkLst>
            <pc:docMk/>
            <pc:sldMk cId="4197551957" sldId="325"/>
            <ac:spMk id="2" creationId="{5A079B7F-7957-B992-25C9-35C7280C106E}"/>
          </ac:spMkLst>
        </pc:spChg>
        <pc:spChg chg="add del mod">
          <ac:chgData name="Swaminathan, Kannappan" userId="07655c54-6f10-4277-b30e-25b103fe33f7" providerId="ADAL" clId="{08F88F21-0091-40C5-A477-49CC2604400A}" dt="2023-04-22T10:49:12.567" v="4746" actId="478"/>
          <ac:spMkLst>
            <pc:docMk/>
            <pc:sldMk cId="4197551957" sldId="325"/>
            <ac:spMk id="3" creationId="{1C84168D-8B42-34A1-E37E-53971E268CBE}"/>
          </ac:spMkLst>
        </pc:spChg>
        <pc:spChg chg="mod">
          <ac:chgData name="Swaminathan, Kannappan" userId="07655c54-6f10-4277-b30e-25b103fe33f7" providerId="ADAL" clId="{08F88F21-0091-40C5-A477-49CC2604400A}" dt="2023-04-22T10:49:36.279" v="4753" actId="1076"/>
          <ac:spMkLst>
            <pc:docMk/>
            <pc:sldMk cId="4197551957" sldId="325"/>
            <ac:spMk id="6" creationId="{21C2D018-BB9F-D8CE-D283-A45A8E8EC495}"/>
          </ac:spMkLst>
        </pc:spChg>
        <pc:spChg chg="mod">
          <ac:chgData name="Swaminathan, Kannappan" userId="07655c54-6f10-4277-b30e-25b103fe33f7" providerId="ADAL" clId="{08F88F21-0091-40C5-A477-49CC2604400A}" dt="2023-04-22T10:52:00.527" v="4799" actId="1076"/>
          <ac:spMkLst>
            <pc:docMk/>
            <pc:sldMk cId="4197551957" sldId="325"/>
            <ac:spMk id="7" creationId="{A98A0E65-A3A0-35AC-1A22-B23B4E420D37}"/>
          </ac:spMkLst>
        </pc:spChg>
        <pc:spChg chg="add mod">
          <ac:chgData name="Swaminathan, Kannappan" userId="07655c54-6f10-4277-b30e-25b103fe33f7" providerId="ADAL" clId="{08F88F21-0091-40C5-A477-49CC2604400A}" dt="2023-04-22T10:51:50.662" v="4797" actId="20577"/>
          <ac:spMkLst>
            <pc:docMk/>
            <pc:sldMk cId="4197551957" sldId="325"/>
            <ac:spMk id="8" creationId="{CD057413-251D-A12D-AE14-EC22D873DF90}"/>
          </ac:spMkLst>
        </pc:spChg>
        <pc:spChg chg="mod">
          <ac:chgData name="Swaminathan, Kannappan" userId="07655c54-6f10-4277-b30e-25b103fe33f7" providerId="ADAL" clId="{08F88F21-0091-40C5-A477-49CC2604400A}" dt="2023-04-22T10:51:43.208" v="4782" actId="1076"/>
          <ac:spMkLst>
            <pc:docMk/>
            <pc:sldMk cId="4197551957" sldId="325"/>
            <ac:spMk id="11" creationId="{956DECC0-3AB3-9A4F-5D39-4BD7AF066957}"/>
          </ac:spMkLst>
        </pc:spChg>
        <pc:spChg chg="del">
          <ac:chgData name="Swaminathan, Kannappan" userId="07655c54-6f10-4277-b30e-25b103fe33f7" providerId="ADAL" clId="{08F88F21-0091-40C5-A477-49CC2604400A}" dt="2023-04-22T10:54:32.592" v="4855" actId="478"/>
          <ac:spMkLst>
            <pc:docMk/>
            <pc:sldMk cId="4197551957" sldId="325"/>
            <ac:spMk id="12" creationId="{332146A7-4A20-F2A1-3484-DFD683118B1C}"/>
          </ac:spMkLst>
        </pc:spChg>
        <pc:spChg chg="add mod">
          <ac:chgData name="Swaminathan, Kannappan" userId="07655c54-6f10-4277-b30e-25b103fe33f7" providerId="ADAL" clId="{08F88F21-0091-40C5-A477-49CC2604400A}" dt="2023-04-22T10:52:55.801" v="4847" actId="1076"/>
          <ac:spMkLst>
            <pc:docMk/>
            <pc:sldMk cId="4197551957" sldId="325"/>
            <ac:spMk id="21" creationId="{19115130-6114-3E59-2606-8ADEA6226354}"/>
          </ac:spMkLst>
        </pc:spChg>
        <pc:spChg chg="add mod">
          <ac:chgData name="Swaminathan, Kannappan" userId="07655c54-6f10-4277-b30e-25b103fe33f7" providerId="ADAL" clId="{08F88F21-0091-40C5-A477-49CC2604400A}" dt="2023-04-22T10:55:56.871" v="5014" actId="1076"/>
          <ac:spMkLst>
            <pc:docMk/>
            <pc:sldMk cId="4197551957" sldId="325"/>
            <ac:spMk id="26" creationId="{867A767E-77C1-2D93-5DAB-90C9B3CBDFAB}"/>
          </ac:spMkLst>
        </pc:spChg>
        <pc:spChg chg="add mod">
          <ac:chgData name="Swaminathan, Kannappan" userId="07655c54-6f10-4277-b30e-25b103fe33f7" providerId="ADAL" clId="{08F88F21-0091-40C5-A477-49CC2604400A}" dt="2023-04-22T10:54:43.142" v="4860" actId="1076"/>
          <ac:spMkLst>
            <pc:docMk/>
            <pc:sldMk cId="4197551957" sldId="325"/>
            <ac:spMk id="27" creationId="{991D9716-CBB1-B0E5-B59D-892EFF2CBDF9}"/>
          </ac:spMkLst>
        </pc:spChg>
        <pc:spChg chg="add mod">
          <ac:chgData name="Swaminathan, Kannappan" userId="07655c54-6f10-4277-b30e-25b103fe33f7" providerId="ADAL" clId="{08F88F21-0091-40C5-A477-49CC2604400A}" dt="2023-04-22T10:56:06.512" v="5018" actId="1076"/>
          <ac:spMkLst>
            <pc:docMk/>
            <pc:sldMk cId="4197551957" sldId="325"/>
            <ac:spMk id="28" creationId="{07C4EDA5-C437-7DDA-BDC9-D3CB2B4F92D3}"/>
          </ac:spMkLst>
        </pc:spChg>
        <pc:spChg chg="add mod">
          <ac:chgData name="Swaminathan, Kannappan" userId="07655c54-6f10-4277-b30e-25b103fe33f7" providerId="ADAL" clId="{08F88F21-0091-40C5-A477-49CC2604400A}" dt="2023-04-22T10:56:56.048" v="5035" actId="20577"/>
          <ac:spMkLst>
            <pc:docMk/>
            <pc:sldMk cId="4197551957" sldId="325"/>
            <ac:spMk id="31" creationId="{F81601A9-139D-5F1A-E10E-FB83E912333E}"/>
          </ac:spMkLst>
        </pc:spChg>
        <pc:picChg chg="add mod">
          <ac:chgData name="Swaminathan, Kannappan" userId="07655c54-6f10-4277-b30e-25b103fe33f7" providerId="ADAL" clId="{08F88F21-0091-40C5-A477-49CC2604400A}" dt="2023-04-22T10:49:27.319" v="4749" actId="1076"/>
          <ac:picMkLst>
            <pc:docMk/>
            <pc:sldMk cId="4197551957" sldId="325"/>
            <ac:picMk id="4" creationId="{EA1312C5-8FB6-D2DE-AF70-400A71340DDF}"/>
          </ac:picMkLst>
        </pc:picChg>
        <pc:picChg chg="del">
          <ac:chgData name="Swaminathan, Kannappan" userId="07655c54-6f10-4277-b30e-25b103fe33f7" providerId="ADAL" clId="{08F88F21-0091-40C5-A477-49CC2604400A}" dt="2023-04-22T10:49:00.659" v="4742" actId="478"/>
          <ac:picMkLst>
            <pc:docMk/>
            <pc:sldMk cId="4197551957" sldId="325"/>
            <ac:picMk id="5" creationId="{DC877C78-42FB-B411-5C04-4C50B0D19D9D}"/>
          </ac:picMkLst>
        </pc:picChg>
        <pc:picChg chg="del">
          <ac:chgData name="Swaminathan, Kannappan" userId="07655c54-6f10-4277-b30e-25b103fe33f7" providerId="ADAL" clId="{08F88F21-0091-40C5-A477-49CC2604400A}" dt="2023-04-22T10:54:31.728" v="4854" actId="478"/>
          <ac:picMkLst>
            <pc:docMk/>
            <pc:sldMk cId="4197551957" sldId="325"/>
            <ac:picMk id="9" creationId="{F24911D3-3B65-584A-8A49-78E25214FD68}"/>
          </ac:picMkLst>
        </pc:picChg>
        <pc:picChg chg="add del">
          <ac:chgData name="Swaminathan, Kannappan" userId="07655c54-6f10-4277-b30e-25b103fe33f7" providerId="ADAL" clId="{08F88F21-0091-40C5-A477-49CC2604400A}" dt="2023-04-22T10:51:06.260" v="4764" actId="22"/>
          <ac:picMkLst>
            <pc:docMk/>
            <pc:sldMk cId="4197551957" sldId="325"/>
            <ac:picMk id="13" creationId="{1D02D411-F4FE-7973-445A-0100788FB0F5}"/>
          </ac:picMkLst>
        </pc:picChg>
        <pc:picChg chg="del">
          <ac:chgData name="Swaminathan, Kannappan" userId="07655c54-6f10-4277-b30e-25b103fe33f7" providerId="ADAL" clId="{08F88F21-0091-40C5-A477-49CC2604400A}" dt="2023-04-22T10:49:29.962" v="4750" actId="478"/>
          <ac:picMkLst>
            <pc:docMk/>
            <pc:sldMk cId="4197551957" sldId="325"/>
            <ac:picMk id="15" creationId="{DC2FA40B-26DC-FC60-FFB5-27972FDC22CD}"/>
          </ac:picMkLst>
        </pc:picChg>
        <pc:picChg chg="add mod modCrop">
          <ac:chgData name="Swaminathan, Kannappan" userId="07655c54-6f10-4277-b30e-25b103fe33f7" providerId="ADAL" clId="{08F88F21-0091-40C5-A477-49CC2604400A}" dt="2023-04-22T10:51:46.577" v="4783" actId="1076"/>
          <ac:picMkLst>
            <pc:docMk/>
            <pc:sldMk cId="4197551957" sldId="325"/>
            <ac:picMk id="16" creationId="{2868CA90-DD99-B211-310F-068B95D9CFE9}"/>
          </ac:picMkLst>
        </pc:picChg>
        <pc:picChg chg="del">
          <ac:chgData name="Swaminathan, Kannappan" userId="07655c54-6f10-4277-b30e-25b103fe33f7" providerId="ADAL" clId="{08F88F21-0091-40C5-A477-49CC2604400A}" dt="2023-04-22T10:52:01.569" v="4800" actId="478"/>
          <ac:picMkLst>
            <pc:docMk/>
            <pc:sldMk cId="4197551957" sldId="325"/>
            <ac:picMk id="18" creationId="{490FCCDD-A471-8682-791A-CDBB2B788352}"/>
          </ac:picMkLst>
        </pc:picChg>
        <pc:picChg chg="del">
          <ac:chgData name="Swaminathan, Kannappan" userId="07655c54-6f10-4277-b30e-25b103fe33f7" providerId="ADAL" clId="{08F88F21-0091-40C5-A477-49CC2604400A}" dt="2023-04-22T10:54:30.680" v="4853" actId="478"/>
          <ac:picMkLst>
            <pc:docMk/>
            <pc:sldMk cId="4197551957" sldId="325"/>
            <ac:picMk id="19" creationId="{ACE53F9A-4E2C-A5F3-B24E-17358F709409}"/>
          </ac:picMkLst>
        </pc:picChg>
        <pc:picChg chg="add mod">
          <ac:chgData name="Swaminathan, Kannappan" userId="07655c54-6f10-4277-b30e-25b103fe33f7" providerId="ADAL" clId="{08F88F21-0091-40C5-A477-49CC2604400A}" dt="2023-04-22T10:52:53.320" v="4846" actId="1076"/>
          <ac:picMkLst>
            <pc:docMk/>
            <pc:sldMk cId="4197551957" sldId="325"/>
            <ac:picMk id="20" creationId="{ED53A601-D501-7943-D20E-4BC04FFC35F0}"/>
          </ac:picMkLst>
        </pc:picChg>
        <pc:picChg chg="add del">
          <ac:chgData name="Swaminathan, Kannappan" userId="07655c54-6f10-4277-b30e-25b103fe33f7" providerId="ADAL" clId="{08F88F21-0091-40C5-A477-49CC2604400A}" dt="2023-04-22T10:54:15.769" v="4849" actId="22"/>
          <ac:picMkLst>
            <pc:docMk/>
            <pc:sldMk cId="4197551957" sldId="325"/>
            <ac:picMk id="23" creationId="{91FFC4CD-8481-E133-8F83-F42C18B91E8D}"/>
          </ac:picMkLst>
        </pc:picChg>
        <pc:picChg chg="add mod">
          <ac:chgData name="Swaminathan, Kannappan" userId="07655c54-6f10-4277-b30e-25b103fe33f7" providerId="ADAL" clId="{08F88F21-0091-40C5-A477-49CC2604400A}" dt="2023-04-22T10:54:24.401" v="4852" actId="1076"/>
          <ac:picMkLst>
            <pc:docMk/>
            <pc:sldMk cId="4197551957" sldId="325"/>
            <ac:picMk id="25" creationId="{A392454D-A9BB-DE5A-09AC-DA6889C1C09B}"/>
          </ac:picMkLst>
        </pc:picChg>
        <pc:picChg chg="add mod">
          <ac:chgData name="Swaminathan, Kannappan" userId="07655c54-6f10-4277-b30e-25b103fe33f7" providerId="ADAL" clId="{08F88F21-0091-40C5-A477-49CC2604400A}" dt="2023-04-22T10:56:48.832" v="5023" actId="1076"/>
          <ac:picMkLst>
            <pc:docMk/>
            <pc:sldMk cId="4197551957" sldId="325"/>
            <ac:picMk id="30" creationId="{90DF2DBA-B7CB-FC15-57E4-8CF37ED842DC}"/>
          </ac:picMkLst>
        </pc:picChg>
      </pc:sldChg>
      <pc:sldChg chg="modSp mod">
        <pc:chgData name="Swaminathan, Kannappan" userId="07655c54-6f10-4277-b30e-25b103fe33f7" providerId="ADAL" clId="{08F88F21-0091-40C5-A477-49CC2604400A}" dt="2023-04-22T12:06:16.375" v="6174" actId="20577"/>
        <pc:sldMkLst>
          <pc:docMk/>
          <pc:sldMk cId="922614983" sldId="326"/>
        </pc:sldMkLst>
        <pc:spChg chg="mod">
          <ac:chgData name="Swaminathan, Kannappan" userId="07655c54-6f10-4277-b30e-25b103fe33f7" providerId="ADAL" clId="{08F88F21-0091-40C5-A477-49CC2604400A}" dt="2023-04-22T12:04:39.704" v="5947" actId="20577"/>
          <ac:spMkLst>
            <pc:docMk/>
            <pc:sldMk cId="922614983" sldId="326"/>
            <ac:spMk id="4" creationId="{4886D87D-044E-29F3-7946-7CDF69F1187A}"/>
          </ac:spMkLst>
        </pc:spChg>
        <pc:spChg chg="mod">
          <ac:chgData name="Swaminathan, Kannappan" userId="07655c54-6f10-4277-b30e-25b103fe33f7" providerId="ADAL" clId="{08F88F21-0091-40C5-A477-49CC2604400A}" dt="2023-04-22T12:06:16.375" v="6174" actId="20577"/>
          <ac:spMkLst>
            <pc:docMk/>
            <pc:sldMk cId="922614983" sldId="326"/>
            <ac:spMk id="8" creationId="{5B83150D-ADAF-06DF-1FFC-05027D75BF98}"/>
          </ac:spMkLst>
        </pc:spChg>
        <pc:graphicFrameChg chg="mod modGraphic">
          <ac:chgData name="Swaminathan, Kannappan" userId="07655c54-6f10-4277-b30e-25b103fe33f7" providerId="ADAL" clId="{08F88F21-0091-40C5-A477-49CC2604400A}" dt="2023-04-22T12:01:50.838" v="5655" actId="20577"/>
          <ac:graphicFrameMkLst>
            <pc:docMk/>
            <pc:sldMk cId="922614983" sldId="326"/>
            <ac:graphicFrameMk id="3" creationId="{7FADFEB9-4CBE-10FD-E910-E75F78CD4C4D}"/>
          </ac:graphicFrameMkLst>
        </pc:graphicFrameChg>
      </pc:sldChg>
      <pc:sldChg chg="modSp mod">
        <pc:chgData name="Swaminathan, Kannappan" userId="07655c54-6f10-4277-b30e-25b103fe33f7" providerId="ADAL" clId="{08F88F21-0091-40C5-A477-49CC2604400A}" dt="2023-04-22T12:15:42.943" v="6918" actId="20577"/>
        <pc:sldMkLst>
          <pc:docMk/>
          <pc:sldMk cId="747797819" sldId="328"/>
        </pc:sldMkLst>
        <pc:spChg chg="mod">
          <ac:chgData name="Swaminathan, Kannappan" userId="07655c54-6f10-4277-b30e-25b103fe33f7" providerId="ADAL" clId="{08F88F21-0091-40C5-A477-49CC2604400A}" dt="2023-04-22T12:15:42.943" v="6918" actId="20577"/>
          <ac:spMkLst>
            <pc:docMk/>
            <pc:sldMk cId="747797819" sldId="328"/>
            <ac:spMk id="2826" creationId="{00000000-0000-0000-0000-000000000000}"/>
          </ac:spMkLst>
        </pc:spChg>
        <pc:spChg chg="mod">
          <ac:chgData name="Swaminathan, Kannappan" userId="07655c54-6f10-4277-b30e-25b103fe33f7" providerId="ADAL" clId="{08F88F21-0091-40C5-A477-49CC2604400A}" dt="2023-04-22T12:12:16.453" v="6559" actId="20577"/>
          <ac:spMkLst>
            <pc:docMk/>
            <pc:sldMk cId="747797819" sldId="328"/>
            <ac:spMk id="2827" creationId="{00000000-0000-0000-0000-000000000000}"/>
          </ac:spMkLst>
        </pc:spChg>
      </pc:sldChg>
      <pc:sldChg chg="modSp mod">
        <pc:chgData name="Swaminathan, Kannappan" userId="07655c54-6f10-4277-b30e-25b103fe33f7" providerId="ADAL" clId="{08F88F21-0091-40C5-A477-49CC2604400A}" dt="2023-04-22T16:11:21.387" v="7252" actId="20577"/>
        <pc:sldMkLst>
          <pc:docMk/>
          <pc:sldMk cId="3894375480" sldId="329"/>
        </pc:sldMkLst>
        <pc:spChg chg="mod">
          <ac:chgData name="Swaminathan, Kannappan" userId="07655c54-6f10-4277-b30e-25b103fe33f7" providerId="ADAL" clId="{08F88F21-0091-40C5-A477-49CC2604400A}" dt="2023-04-22T16:11:03.752" v="7235" actId="20577"/>
          <ac:spMkLst>
            <pc:docMk/>
            <pc:sldMk cId="3894375480" sldId="329"/>
            <ac:spMk id="10" creationId="{9E16BCDD-3B03-05D4-E5BA-61F85107AD5A}"/>
          </ac:spMkLst>
        </pc:spChg>
        <pc:spChg chg="mod">
          <ac:chgData name="Swaminathan, Kannappan" userId="07655c54-6f10-4277-b30e-25b103fe33f7" providerId="ADAL" clId="{08F88F21-0091-40C5-A477-49CC2604400A}" dt="2023-04-22T16:11:21.387" v="7252" actId="20577"/>
          <ac:spMkLst>
            <pc:docMk/>
            <pc:sldMk cId="3894375480" sldId="329"/>
            <ac:spMk id="11" creationId="{DE0E229C-C14C-ABBB-D764-C18E77943116}"/>
          </ac:spMkLst>
        </pc:spChg>
        <pc:spChg chg="mod">
          <ac:chgData name="Swaminathan, Kannappan" userId="07655c54-6f10-4277-b30e-25b103fe33f7" providerId="ADAL" clId="{08F88F21-0091-40C5-A477-49CC2604400A}" dt="2023-04-22T16:10:34.299" v="7119" actId="6549"/>
          <ac:spMkLst>
            <pc:docMk/>
            <pc:sldMk cId="3894375480" sldId="329"/>
            <ac:spMk id="12" creationId="{7D311EB6-3F8F-FABE-1756-1176CE5F7556}"/>
          </ac:spMkLst>
        </pc:spChg>
        <pc:spChg chg="mod">
          <ac:chgData name="Swaminathan, Kannappan" userId="07655c54-6f10-4277-b30e-25b103fe33f7" providerId="ADAL" clId="{08F88F21-0091-40C5-A477-49CC2604400A}" dt="2023-04-22T12:16:14.640" v="7036" actId="20577"/>
          <ac:spMkLst>
            <pc:docMk/>
            <pc:sldMk cId="3894375480" sldId="329"/>
            <ac:spMk id="3310" creationId="{00000000-0000-0000-0000-000000000000}"/>
          </ac:spMkLst>
        </pc:spChg>
      </pc:sldChg>
      <pc:sldChg chg="modSp mod">
        <pc:chgData name="Swaminathan, Kannappan" userId="07655c54-6f10-4277-b30e-25b103fe33f7" providerId="ADAL" clId="{08F88F21-0091-40C5-A477-49CC2604400A}" dt="2023-04-22T16:12:43.028" v="7400" actId="20577"/>
        <pc:sldMkLst>
          <pc:docMk/>
          <pc:sldMk cId="352630689" sldId="330"/>
        </pc:sldMkLst>
        <pc:spChg chg="mod">
          <ac:chgData name="Swaminathan, Kannappan" userId="07655c54-6f10-4277-b30e-25b103fe33f7" providerId="ADAL" clId="{08F88F21-0091-40C5-A477-49CC2604400A}" dt="2023-04-22T16:12:33.853" v="7381" actId="20577"/>
          <ac:spMkLst>
            <pc:docMk/>
            <pc:sldMk cId="352630689" sldId="330"/>
            <ac:spMk id="5133" creationId="{00000000-0000-0000-0000-000000000000}"/>
          </ac:spMkLst>
        </pc:spChg>
        <pc:spChg chg="mod">
          <ac:chgData name="Swaminathan, Kannappan" userId="07655c54-6f10-4277-b30e-25b103fe33f7" providerId="ADAL" clId="{08F88F21-0091-40C5-A477-49CC2604400A}" dt="2023-04-22T16:12:18.502" v="7324" actId="20577"/>
          <ac:spMkLst>
            <pc:docMk/>
            <pc:sldMk cId="352630689" sldId="330"/>
            <ac:spMk id="5134" creationId="{00000000-0000-0000-0000-000000000000}"/>
          </ac:spMkLst>
        </pc:spChg>
        <pc:spChg chg="mod">
          <ac:chgData name="Swaminathan, Kannappan" userId="07655c54-6f10-4277-b30e-25b103fe33f7" providerId="ADAL" clId="{08F88F21-0091-40C5-A477-49CC2604400A}" dt="2023-04-22T16:11:38.504" v="7272" actId="404"/>
          <ac:spMkLst>
            <pc:docMk/>
            <pc:sldMk cId="352630689" sldId="330"/>
            <ac:spMk id="5135" creationId="{00000000-0000-0000-0000-000000000000}"/>
          </ac:spMkLst>
        </pc:spChg>
        <pc:spChg chg="mod">
          <ac:chgData name="Swaminathan, Kannappan" userId="07655c54-6f10-4277-b30e-25b103fe33f7" providerId="ADAL" clId="{08F88F21-0091-40C5-A477-49CC2604400A}" dt="2023-04-22T16:11:50.116" v="7312" actId="20577"/>
          <ac:spMkLst>
            <pc:docMk/>
            <pc:sldMk cId="352630689" sldId="330"/>
            <ac:spMk id="5136" creationId="{00000000-0000-0000-0000-000000000000}"/>
          </ac:spMkLst>
        </pc:spChg>
        <pc:spChg chg="mod">
          <ac:chgData name="Swaminathan, Kannappan" userId="07655c54-6f10-4277-b30e-25b103fe33f7" providerId="ADAL" clId="{08F88F21-0091-40C5-A477-49CC2604400A}" dt="2023-04-22T16:12:39.245" v="7385" actId="20577"/>
          <ac:spMkLst>
            <pc:docMk/>
            <pc:sldMk cId="352630689" sldId="330"/>
            <ac:spMk id="5137" creationId="{00000000-0000-0000-0000-000000000000}"/>
          </ac:spMkLst>
        </pc:spChg>
        <pc:spChg chg="mod">
          <ac:chgData name="Swaminathan, Kannappan" userId="07655c54-6f10-4277-b30e-25b103fe33f7" providerId="ADAL" clId="{08F88F21-0091-40C5-A477-49CC2604400A}" dt="2023-04-22T16:12:43.028" v="7400" actId="20577"/>
          <ac:spMkLst>
            <pc:docMk/>
            <pc:sldMk cId="352630689" sldId="330"/>
            <ac:spMk id="5138" creationId="{00000000-0000-0000-0000-000000000000}"/>
          </ac:spMkLst>
        </pc:spChg>
      </pc:sldChg>
      <pc:sldChg chg="addSp delSp modSp mod">
        <pc:chgData name="Swaminathan, Kannappan" userId="07655c54-6f10-4277-b30e-25b103fe33f7" providerId="ADAL" clId="{08F88F21-0091-40C5-A477-49CC2604400A}" dt="2023-04-22T12:10:51.629" v="6525" actId="20577"/>
        <pc:sldMkLst>
          <pc:docMk/>
          <pc:sldMk cId="3593905937" sldId="332"/>
        </pc:sldMkLst>
        <pc:spChg chg="mod">
          <ac:chgData name="Swaminathan, Kannappan" userId="07655c54-6f10-4277-b30e-25b103fe33f7" providerId="ADAL" clId="{08F88F21-0091-40C5-A477-49CC2604400A}" dt="2023-04-22T12:06:50.642" v="6195" actId="20577"/>
          <ac:spMkLst>
            <pc:docMk/>
            <pc:sldMk cId="3593905937" sldId="332"/>
            <ac:spMk id="2" creationId="{5DEFC3E8-631E-C119-F647-88736C9EAA55}"/>
          </ac:spMkLst>
        </pc:spChg>
        <pc:spChg chg="mod">
          <ac:chgData name="Swaminathan, Kannappan" userId="07655c54-6f10-4277-b30e-25b103fe33f7" providerId="ADAL" clId="{08F88F21-0091-40C5-A477-49CC2604400A}" dt="2023-04-22T12:10:51.629" v="6525" actId="20577"/>
          <ac:spMkLst>
            <pc:docMk/>
            <pc:sldMk cId="3593905937" sldId="332"/>
            <ac:spMk id="3" creationId="{76903799-848D-872A-B5F5-FF6527253945}"/>
          </ac:spMkLst>
        </pc:spChg>
        <pc:spChg chg="del">
          <ac:chgData name="Swaminathan, Kannappan" userId="07655c54-6f10-4277-b30e-25b103fe33f7" providerId="ADAL" clId="{08F88F21-0091-40C5-A477-49CC2604400A}" dt="2023-04-22T12:06:44.448" v="6175" actId="478"/>
          <ac:spMkLst>
            <pc:docMk/>
            <pc:sldMk cId="3593905937" sldId="332"/>
            <ac:spMk id="8" creationId="{B3828683-A8E2-4A2A-2551-10C0871EF5B6}"/>
          </ac:spMkLst>
        </pc:spChg>
        <pc:spChg chg="del">
          <ac:chgData name="Swaminathan, Kannappan" userId="07655c54-6f10-4277-b30e-25b103fe33f7" providerId="ADAL" clId="{08F88F21-0091-40C5-A477-49CC2604400A}" dt="2023-04-22T12:06:44.448" v="6175" actId="478"/>
          <ac:spMkLst>
            <pc:docMk/>
            <pc:sldMk cId="3593905937" sldId="332"/>
            <ac:spMk id="9" creationId="{893F5F53-5EB0-FF50-A0F2-0F22DCA74BC3}"/>
          </ac:spMkLst>
        </pc:spChg>
        <pc:spChg chg="del">
          <ac:chgData name="Swaminathan, Kannappan" userId="07655c54-6f10-4277-b30e-25b103fe33f7" providerId="ADAL" clId="{08F88F21-0091-40C5-A477-49CC2604400A}" dt="2023-04-22T12:06:44.448" v="6175" actId="478"/>
          <ac:spMkLst>
            <pc:docMk/>
            <pc:sldMk cId="3593905937" sldId="332"/>
            <ac:spMk id="14" creationId="{F0B9D19D-78D4-E2C3-0433-B79C458BF9AE}"/>
          </ac:spMkLst>
        </pc:spChg>
        <pc:spChg chg="del">
          <ac:chgData name="Swaminathan, Kannappan" userId="07655c54-6f10-4277-b30e-25b103fe33f7" providerId="ADAL" clId="{08F88F21-0091-40C5-A477-49CC2604400A}" dt="2023-04-22T12:06:44.448" v="6175" actId="478"/>
          <ac:spMkLst>
            <pc:docMk/>
            <pc:sldMk cId="3593905937" sldId="332"/>
            <ac:spMk id="15" creationId="{98EA06F5-CCCF-B313-3A58-6DCB2041E1E2}"/>
          </ac:spMkLst>
        </pc:spChg>
        <pc:graphicFrameChg chg="add mod">
          <ac:chgData name="Swaminathan, Kannappan" userId="07655c54-6f10-4277-b30e-25b103fe33f7" providerId="ADAL" clId="{08F88F21-0091-40C5-A477-49CC2604400A}" dt="2023-04-22T12:08:23.399" v="6201"/>
          <ac:graphicFrameMkLst>
            <pc:docMk/>
            <pc:sldMk cId="3593905937" sldId="332"/>
            <ac:graphicFrameMk id="6" creationId="{998D1636-B267-47B4-A466-F69349CD878D}"/>
          </ac:graphicFrameMkLst>
        </pc:graphicFrameChg>
        <pc:picChg chg="add mod">
          <ac:chgData name="Swaminathan, Kannappan" userId="07655c54-6f10-4277-b30e-25b103fe33f7" providerId="ADAL" clId="{08F88F21-0091-40C5-A477-49CC2604400A}" dt="2023-04-22T12:08:17.006" v="6198" actId="1076"/>
          <ac:picMkLst>
            <pc:docMk/>
            <pc:sldMk cId="3593905937" sldId="332"/>
            <ac:picMk id="4" creationId="{76CDEBDF-11E7-9399-6F35-3C4501423E06}"/>
          </ac:picMkLst>
        </pc:picChg>
        <pc:picChg chg="del">
          <ac:chgData name="Swaminathan, Kannappan" userId="07655c54-6f10-4277-b30e-25b103fe33f7" providerId="ADAL" clId="{08F88F21-0091-40C5-A477-49CC2604400A}" dt="2023-04-22T12:06:44.448" v="6175" actId="478"/>
          <ac:picMkLst>
            <pc:docMk/>
            <pc:sldMk cId="3593905937" sldId="332"/>
            <ac:picMk id="5" creationId="{DE6F6527-079A-9976-4002-372674DB8717}"/>
          </ac:picMkLst>
        </pc:picChg>
        <pc:picChg chg="del">
          <ac:chgData name="Swaminathan, Kannappan" userId="07655c54-6f10-4277-b30e-25b103fe33f7" providerId="ADAL" clId="{08F88F21-0091-40C5-A477-49CC2604400A}" dt="2023-04-22T12:06:44.448" v="6175" actId="478"/>
          <ac:picMkLst>
            <pc:docMk/>
            <pc:sldMk cId="3593905937" sldId="332"/>
            <ac:picMk id="7" creationId="{FBCB6475-E825-A330-FB0D-F5CBD9BA7A41}"/>
          </ac:picMkLst>
        </pc:picChg>
        <pc:picChg chg="add mod">
          <ac:chgData name="Swaminathan, Kannappan" userId="07655c54-6f10-4277-b30e-25b103fe33f7" providerId="ADAL" clId="{08F88F21-0091-40C5-A477-49CC2604400A}" dt="2023-04-22T12:08:33.077" v="6206" actId="1076"/>
          <ac:picMkLst>
            <pc:docMk/>
            <pc:sldMk cId="3593905937" sldId="332"/>
            <ac:picMk id="10" creationId="{884E1FBD-94F7-08E0-BE26-C159B683D9FE}"/>
          </ac:picMkLst>
        </pc:picChg>
        <pc:picChg chg="del">
          <ac:chgData name="Swaminathan, Kannappan" userId="07655c54-6f10-4277-b30e-25b103fe33f7" providerId="ADAL" clId="{08F88F21-0091-40C5-A477-49CC2604400A}" dt="2023-04-22T12:06:44.448" v="6175" actId="478"/>
          <ac:picMkLst>
            <pc:docMk/>
            <pc:sldMk cId="3593905937" sldId="332"/>
            <ac:picMk id="11" creationId="{1E199D1E-C5A7-A298-C2D1-7A23C52074F9}"/>
          </ac:picMkLst>
        </pc:picChg>
        <pc:picChg chg="add mod ord">
          <ac:chgData name="Swaminathan, Kannappan" userId="07655c54-6f10-4277-b30e-25b103fe33f7" providerId="ADAL" clId="{08F88F21-0091-40C5-A477-49CC2604400A}" dt="2023-04-22T12:08:49.466" v="6211" actId="167"/>
          <ac:picMkLst>
            <pc:docMk/>
            <pc:sldMk cId="3593905937" sldId="332"/>
            <ac:picMk id="12" creationId="{55F6A2BB-71EE-E3AB-45DE-AE3082E15CC1}"/>
          </ac:picMkLst>
        </pc:picChg>
        <pc:picChg chg="del">
          <ac:chgData name="Swaminathan, Kannappan" userId="07655c54-6f10-4277-b30e-25b103fe33f7" providerId="ADAL" clId="{08F88F21-0091-40C5-A477-49CC2604400A}" dt="2023-04-22T12:06:44.448" v="6175" actId="478"/>
          <ac:picMkLst>
            <pc:docMk/>
            <pc:sldMk cId="3593905937" sldId="332"/>
            <ac:picMk id="17" creationId="{79D8DBE0-D7FF-AAAC-B5F8-F027E00FC1E5}"/>
          </ac:picMkLst>
        </pc:picChg>
        <pc:cxnChg chg="add mod">
          <ac:chgData name="Swaminathan, Kannappan" userId="07655c54-6f10-4277-b30e-25b103fe33f7" providerId="ADAL" clId="{08F88F21-0091-40C5-A477-49CC2604400A}" dt="2023-04-22T12:09:13.230" v="6214" actId="14100"/>
          <ac:cxnSpMkLst>
            <pc:docMk/>
            <pc:sldMk cId="3593905937" sldId="332"/>
            <ac:cxnSpMk id="16" creationId="{DA743EC4-BA4A-C76F-89AE-C5647ACA2996}"/>
          </ac:cxnSpMkLst>
        </pc:cxnChg>
        <pc:cxnChg chg="add mod">
          <ac:chgData name="Swaminathan, Kannappan" userId="07655c54-6f10-4277-b30e-25b103fe33f7" providerId="ADAL" clId="{08F88F21-0091-40C5-A477-49CC2604400A}" dt="2023-04-22T12:09:22.245" v="6217" actId="14100"/>
          <ac:cxnSpMkLst>
            <pc:docMk/>
            <pc:sldMk cId="3593905937" sldId="332"/>
            <ac:cxnSpMk id="19" creationId="{8C683838-D991-84FD-EBB7-DE2FDB4A43B6}"/>
          </ac:cxnSpMkLst>
        </pc:cxnChg>
      </pc:sldChg>
      <pc:sldChg chg="modSp mod">
        <pc:chgData name="Swaminathan, Kannappan" userId="07655c54-6f10-4277-b30e-25b103fe33f7" providerId="ADAL" clId="{08F88F21-0091-40C5-A477-49CC2604400A}" dt="2023-04-22T12:16:52.348" v="7075" actId="20577"/>
        <pc:sldMkLst>
          <pc:docMk/>
          <pc:sldMk cId="3164698490" sldId="333"/>
        </pc:sldMkLst>
        <pc:spChg chg="mod">
          <ac:chgData name="Swaminathan, Kannappan" userId="07655c54-6f10-4277-b30e-25b103fe33f7" providerId="ADAL" clId="{08F88F21-0091-40C5-A477-49CC2604400A}" dt="2023-04-22T12:11:07.798" v="6531" actId="20577"/>
          <ac:spMkLst>
            <pc:docMk/>
            <pc:sldMk cId="3164698490" sldId="333"/>
            <ac:spMk id="2" creationId="{CF9EAA59-226A-A66D-FBAB-920E40F972CA}"/>
          </ac:spMkLst>
        </pc:spChg>
        <pc:spChg chg="mod">
          <ac:chgData name="Swaminathan, Kannappan" userId="07655c54-6f10-4277-b30e-25b103fe33f7" providerId="ADAL" clId="{08F88F21-0091-40C5-A477-49CC2604400A}" dt="2023-04-22T12:16:52.348" v="7075" actId="20577"/>
          <ac:spMkLst>
            <pc:docMk/>
            <pc:sldMk cId="3164698490" sldId="333"/>
            <ac:spMk id="4" creationId="{3B368620-FB35-54FD-321A-D36E2E58C940}"/>
          </ac:spMkLst>
        </pc:spChg>
        <pc:spChg chg="mod">
          <ac:chgData name="Swaminathan, Kannappan" userId="07655c54-6f10-4277-b30e-25b103fe33f7" providerId="ADAL" clId="{08F88F21-0091-40C5-A477-49CC2604400A}" dt="2023-04-22T12:14:28.537" v="6867" actId="6549"/>
          <ac:spMkLst>
            <pc:docMk/>
            <pc:sldMk cId="3164698490" sldId="333"/>
            <ac:spMk id="5" creationId="{9AFA6A89-185C-4328-6AAA-0FAE2778F8F1}"/>
          </ac:spMkLst>
        </pc:spChg>
      </pc:sldChg>
      <pc:sldChg chg="addSp delSp modSp mod">
        <pc:chgData name="Swaminathan, Kannappan" userId="07655c54-6f10-4277-b30e-25b103fe33f7" providerId="ADAL" clId="{08F88F21-0091-40C5-A477-49CC2604400A}" dt="2023-04-22T10:42:59.733" v="4611" actId="20577"/>
        <pc:sldMkLst>
          <pc:docMk/>
          <pc:sldMk cId="138593074" sldId="335"/>
        </pc:sldMkLst>
        <pc:spChg chg="add mod">
          <ac:chgData name="Swaminathan, Kannappan" userId="07655c54-6f10-4277-b30e-25b103fe33f7" providerId="ADAL" clId="{08F88F21-0091-40C5-A477-49CC2604400A}" dt="2023-04-22T10:42:59.733" v="4611" actId="20577"/>
          <ac:spMkLst>
            <pc:docMk/>
            <pc:sldMk cId="138593074" sldId="335"/>
            <ac:spMk id="3" creationId="{2AD607AC-12B7-6990-CBFB-DF3DA3AC2B87}"/>
          </ac:spMkLst>
        </pc:spChg>
        <pc:spChg chg="mod">
          <ac:chgData name="Swaminathan, Kannappan" userId="07655c54-6f10-4277-b30e-25b103fe33f7" providerId="ADAL" clId="{08F88F21-0091-40C5-A477-49CC2604400A}" dt="2023-04-22T10:42:51.840" v="4606" actId="20577"/>
          <ac:spMkLst>
            <pc:docMk/>
            <pc:sldMk cId="138593074" sldId="335"/>
            <ac:spMk id="2826" creationId="{00000000-0000-0000-0000-000000000000}"/>
          </ac:spMkLst>
        </pc:spChg>
        <pc:spChg chg="del">
          <ac:chgData name="Swaminathan, Kannappan" userId="07655c54-6f10-4277-b30e-25b103fe33f7" providerId="ADAL" clId="{08F88F21-0091-40C5-A477-49CC2604400A}" dt="2023-04-22T10:42:55.615" v="4607" actId="478"/>
          <ac:spMkLst>
            <pc:docMk/>
            <pc:sldMk cId="138593074" sldId="335"/>
            <ac:spMk id="2828" creationId="{00000000-0000-0000-0000-000000000000}"/>
          </ac:spMkLst>
        </pc:spChg>
      </pc:sldChg>
      <pc:sldChg chg="del">
        <pc:chgData name="Swaminathan, Kannappan" userId="07655c54-6f10-4277-b30e-25b103fe33f7" providerId="ADAL" clId="{08F88F21-0091-40C5-A477-49CC2604400A}" dt="2023-04-22T12:11:31.021" v="6532" actId="47"/>
        <pc:sldMkLst>
          <pc:docMk/>
          <pc:sldMk cId="4286199778" sldId="336"/>
        </pc:sldMkLst>
      </pc:sldChg>
      <pc:sldChg chg="addSp delSp modSp add mod">
        <pc:chgData name="Swaminathan, Kannappan" userId="07655c54-6f10-4277-b30e-25b103fe33f7" providerId="ADAL" clId="{08F88F21-0091-40C5-A477-49CC2604400A}" dt="2023-04-22T09:38:26.621" v="1452" actId="20577"/>
        <pc:sldMkLst>
          <pc:docMk/>
          <pc:sldMk cId="2625518621" sldId="337"/>
        </pc:sldMkLst>
        <pc:spChg chg="del mod">
          <ac:chgData name="Swaminathan, Kannappan" userId="07655c54-6f10-4277-b30e-25b103fe33f7" providerId="ADAL" clId="{08F88F21-0091-40C5-A477-49CC2604400A}" dt="2023-04-22T09:05:59.765" v="592" actId="478"/>
          <ac:spMkLst>
            <pc:docMk/>
            <pc:sldMk cId="2625518621" sldId="337"/>
            <ac:spMk id="2" creationId="{DD8134B1-0708-C050-0C48-61DD3FF4F997}"/>
          </ac:spMkLst>
        </pc:spChg>
        <pc:spChg chg="mod">
          <ac:chgData name="Swaminathan, Kannappan" userId="07655c54-6f10-4277-b30e-25b103fe33f7" providerId="ADAL" clId="{08F88F21-0091-40C5-A477-49CC2604400A}" dt="2023-04-22T08:57:56.260" v="589" actId="20577"/>
          <ac:spMkLst>
            <pc:docMk/>
            <pc:sldMk cId="2625518621" sldId="337"/>
            <ac:spMk id="5" creationId="{9F19EE2B-9A32-E574-AD24-6173D8AD3778}"/>
          </ac:spMkLst>
        </pc:spChg>
        <pc:spChg chg="add mod">
          <ac:chgData name="Swaminathan, Kannappan" userId="07655c54-6f10-4277-b30e-25b103fe33f7" providerId="ADAL" clId="{08F88F21-0091-40C5-A477-49CC2604400A}" dt="2023-04-22T09:34:14.994" v="1281" actId="27636"/>
          <ac:spMkLst>
            <pc:docMk/>
            <pc:sldMk cId="2625518621" sldId="337"/>
            <ac:spMk id="6" creationId="{81AE4F34-CAC6-B92C-0138-00EA3E04F832}"/>
          </ac:spMkLst>
        </pc:spChg>
        <pc:spChg chg="del">
          <ac:chgData name="Swaminathan, Kannappan" userId="07655c54-6f10-4277-b30e-25b103fe33f7" providerId="ADAL" clId="{08F88F21-0091-40C5-A477-49CC2604400A}" dt="2023-04-22T09:05:56.246" v="590" actId="478"/>
          <ac:spMkLst>
            <pc:docMk/>
            <pc:sldMk cId="2625518621" sldId="337"/>
            <ac:spMk id="8" creationId="{BB74F9AA-241E-1350-FCD3-EC210D2114A2}"/>
          </ac:spMkLst>
        </pc:spChg>
        <pc:spChg chg="del">
          <ac:chgData name="Swaminathan, Kannappan" userId="07655c54-6f10-4277-b30e-25b103fe33f7" providerId="ADAL" clId="{08F88F21-0091-40C5-A477-49CC2604400A}" dt="2023-04-22T09:06:01.289" v="593" actId="478"/>
          <ac:spMkLst>
            <pc:docMk/>
            <pc:sldMk cId="2625518621" sldId="337"/>
            <ac:spMk id="10" creationId="{271EB751-CA34-DBB7-E1D7-B901E7EB0ABE}"/>
          </ac:spMkLst>
        </pc:spChg>
        <pc:spChg chg="add mod">
          <ac:chgData name="Swaminathan, Kannappan" userId="07655c54-6f10-4277-b30e-25b103fe33f7" providerId="ADAL" clId="{08F88F21-0091-40C5-A477-49CC2604400A}" dt="2023-04-22T09:35:32.283" v="1363" actId="1076"/>
          <ac:spMkLst>
            <pc:docMk/>
            <pc:sldMk cId="2625518621" sldId="337"/>
            <ac:spMk id="13" creationId="{2C74D030-6B3F-2FE7-D2C4-5B3C5EB39574}"/>
          </ac:spMkLst>
        </pc:spChg>
        <pc:spChg chg="add mod">
          <ac:chgData name="Swaminathan, Kannappan" userId="07655c54-6f10-4277-b30e-25b103fe33f7" providerId="ADAL" clId="{08F88F21-0091-40C5-A477-49CC2604400A}" dt="2023-04-22T09:36:38.952" v="1425" actId="1076"/>
          <ac:spMkLst>
            <pc:docMk/>
            <pc:sldMk cId="2625518621" sldId="337"/>
            <ac:spMk id="14" creationId="{805A20E9-75CC-F12A-D398-8D2A0B317DA6}"/>
          </ac:spMkLst>
        </pc:spChg>
        <pc:spChg chg="add mod">
          <ac:chgData name="Swaminathan, Kannappan" userId="07655c54-6f10-4277-b30e-25b103fe33f7" providerId="ADAL" clId="{08F88F21-0091-40C5-A477-49CC2604400A}" dt="2023-04-22T09:38:26.621" v="1452" actId="20577"/>
          <ac:spMkLst>
            <pc:docMk/>
            <pc:sldMk cId="2625518621" sldId="337"/>
            <ac:spMk id="15" creationId="{C331C025-8497-64D0-F045-73DEC6091273}"/>
          </ac:spMkLst>
        </pc:spChg>
        <pc:picChg chg="add mod">
          <ac:chgData name="Swaminathan, Kannappan" userId="07655c54-6f10-4277-b30e-25b103fe33f7" providerId="ADAL" clId="{08F88F21-0091-40C5-A477-49CC2604400A}" dt="2023-04-22T09:34:22.307" v="1283" actId="1076"/>
          <ac:picMkLst>
            <pc:docMk/>
            <pc:sldMk cId="2625518621" sldId="337"/>
            <ac:picMk id="4" creationId="{C1DEC233-6C3D-B146-93A4-D4AF3E8DAEEF}"/>
          </ac:picMkLst>
        </pc:picChg>
        <pc:picChg chg="add del">
          <ac:chgData name="Swaminathan, Kannappan" userId="07655c54-6f10-4277-b30e-25b103fe33f7" providerId="ADAL" clId="{08F88F21-0091-40C5-A477-49CC2604400A}" dt="2023-04-22T09:33:38.742" v="1272" actId="22"/>
          <ac:picMkLst>
            <pc:docMk/>
            <pc:sldMk cId="2625518621" sldId="337"/>
            <ac:picMk id="9" creationId="{16B0B8BE-75F8-3494-2763-B1CDD3C182BF}"/>
          </ac:picMkLst>
        </pc:picChg>
        <pc:picChg chg="add mod">
          <ac:chgData name="Swaminathan, Kannappan" userId="07655c54-6f10-4277-b30e-25b103fe33f7" providerId="ADAL" clId="{08F88F21-0091-40C5-A477-49CC2604400A}" dt="2023-04-22T09:34:19.732" v="1282" actId="1076"/>
          <ac:picMkLst>
            <pc:docMk/>
            <pc:sldMk cId="2625518621" sldId="337"/>
            <ac:picMk id="12" creationId="{C3EFBA7A-E263-59AC-4030-9BE051E1281F}"/>
          </ac:picMkLst>
        </pc:picChg>
      </pc:sldChg>
      <pc:sldChg chg="addSp delSp modSp add mod">
        <pc:chgData name="Swaminathan, Kannappan" userId="07655c54-6f10-4277-b30e-25b103fe33f7" providerId="ADAL" clId="{08F88F21-0091-40C5-A477-49CC2604400A}" dt="2023-04-22T10:03:55.454" v="1876" actId="20577"/>
        <pc:sldMkLst>
          <pc:docMk/>
          <pc:sldMk cId="2563072075" sldId="338"/>
        </pc:sldMkLst>
        <pc:spChg chg="mod">
          <ac:chgData name="Swaminathan, Kannappan" userId="07655c54-6f10-4277-b30e-25b103fe33f7" providerId="ADAL" clId="{08F88F21-0091-40C5-A477-49CC2604400A}" dt="2023-04-22T10:03:55.454" v="1876" actId="20577"/>
          <ac:spMkLst>
            <pc:docMk/>
            <pc:sldMk cId="2563072075" sldId="338"/>
            <ac:spMk id="5" creationId="{9F19EE2B-9A32-E574-AD24-6173D8AD3778}"/>
          </ac:spMkLst>
        </pc:spChg>
        <pc:spChg chg="mod">
          <ac:chgData name="Swaminathan, Kannappan" userId="07655c54-6f10-4277-b30e-25b103fe33f7" providerId="ADAL" clId="{08F88F21-0091-40C5-A477-49CC2604400A}" dt="2023-04-22T10:03:42.760" v="1859" actId="20577"/>
          <ac:spMkLst>
            <pc:docMk/>
            <pc:sldMk cId="2563072075" sldId="338"/>
            <ac:spMk id="6" creationId="{81AE4F34-CAC6-B92C-0138-00EA3E04F832}"/>
          </ac:spMkLst>
        </pc:spChg>
        <pc:spChg chg="add mod">
          <ac:chgData name="Swaminathan, Kannappan" userId="07655c54-6f10-4277-b30e-25b103fe33f7" providerId="ADAL" clId="{08F88F21-0091-40C5-A477-49CC2604400A}" dt="2023-04-22T09:58:17.701" v="1794" actId="1076"/>
          <ac:spMkLst>
            <pc:docMk/>
            <pc:sldMk cId="2563072075" sldId="338"/>
            <ac:spMk id="13" creationId="{38ABB171-B910-221B-F008-7171FCE87175}"/>
          </ac:spMkLst>
        </pc:spChg>
        <pc:picChg chg="add del">
          <ac:chgData name="Swaminathan, Kannappan" userId="07655c54-6f10-4277-b30e-25b103fe33f7" providerId="ADAL" clId="{08F88F21-0091-40C5-A477-49CC2604400A}" dt="2023-04-22T09:40:44.423" v="1455" actId="22"/>
          <ac:picMkLst>
            <pc:docMk/>
            <pc:sldMk cId="2563072075" sldId="338"/>
            <ac:picMk id="3" creationId="{567CD98E-3015-B982-5987-156FC482AD58}"/>
          </ac:picMkLst>
        </pc:picChg>
        <pc:picChg chg="del">
          <ac:chgData name="Swaminathan, Kannappan" userId="07655c54-6f10-4277-b30e-25b103fe33f7" providerId="ADAL" clId="{08F88F21-0091-40C5-A477-49CC2604400A}" dt="2023-04-22T09:40:42.669" v="1453" actId="478"/>
          <ac:picMkLst>
            <pc:docMk/>
            <pc:sldMk cId="2563072075" sldId="338"/>
            <ac:picMk id="4" creationId="{C1DEC233-6C3D-B146-93A4-D4AF3E8DAEEF}"/>
          </ac:picMkLst>
        </pc:picChg>
        <pc:picChg chg="add mod">
          <ac:chgData name="Swaminathan, Kannappan" userId="07655c54-6f10-4277-b30e-25b103fe33f7" providerId="ADAL" clId="{08F88F21-0091-40C5-A477-49CC2604400A}" dt="2023-04-22T09:45:48.846" v="1464" actId="1076"/>
          <ac:picMkLst>
            <pc:docMk/>
            <pc:sldMk cId="2563072075" sldId="338"/>
            <ac:picMk id="8" creationId="{2B55C8F3-578F-2DA6-4E0E-97E5A828F885}"/>
          </ac:picMkLst>
        </pc:picChg>
        <pc:picChg chg="add del">
          <ac:chgData name="Swaminathan, Kannappan" userId="07655c54-6f10-4277-b30e-25b103fe33f7" providerId="ADAL" clId="{08F88F21-0091-40C5-A477-49CC2604400A}" dt="2023-04-22T09:45:31.695" v="1460" actId="22"/>
          <ac:picMkLst>
            <pc:docMk/>
            <pc:sldMk cId="2563072075" sldId="338"/>
            <ac:picMk id="10" creationId="{E3647044-65E0-7986-E369-94AE2D10C30C}"/>
          </ac:picMkLst>
        </pc:picChg>
        <pc:picChg chg="add mod">
          <ac:chgData name="Swaminathan, Kannappan" userId="07655c54-6f10-4277-b30e-25b103fe33f7" providerId="ADAL" clId="{08F88F21-0091-40C5-A477-49CC2604400A}" dt="2023-04-22T09:45:45.250" v="1463" actId="1076"/>
          <ac:picMkLst>
            <pc:docMk/>
            <pc:sldMk cId="2563072075" sldId="338"/>
            <ac:picMk id="12" creationId="{FD95E619-69B1-E9B9-29F6-D00240DB13DC}"/>
          </ac:picMkLst>
        </pc:picChg>
      </pc:sldChg>
      <pc:sldChg chg="addSp delSp modSp add mod">
        <pc:chgData name="Swaminathan, Kannappan" userId="07655c54-6f10-4277-b30e-25b103fe33f7" providerId="ADAL" clId="{08F88F21-0091-40C5-A477-49CC2604400A}" dt="2023-04-22T10:42:17.841" v="4548" actId="27636"/>
        <pc:sldMkLst>
          <pc:docMk/>
          <pc:sldMk cId="131416137" sldId="339"/>
        </pc:sldMkLst>
        <pc:spChg chg="mod">
          <ac:chgData name="Swaminathan, Kannappan" userId="07655c54-6f10-4277-b30e-25b103fe33f7" providerId="ADAL" clId="{08F88F21-0091-40C5-A477-49CC2604400A}" dt="2023-04-22T10:36:26.675" v="3738" actId="20577"/>
          <ac:spMkLst>
            <pc:docMk/>
            <pc:sldMk cId="131416137" sldId="339"/>
            <ac:spMk id="2" creationId="{5A079B7F-7957-B992-25C9-35C7280C106E}"/>
          </ac:spMkLst>
        </pc:spChg>
        <pc:spChg chg="add del mod">
          <ac:chgData name="Swaminathan, Kannappan" userId="07655c54-6f10-4277-b30e-25b103fe33f7" providerId="ADAL" clId="{08F88F21-0091-40C5-A477-49CC2604400A}" dt="2023-04-22T10:42:17.841" v="4548" actId="27636"/>
          <ac:spMkLst>
            <pc:docMk/>
            <pc:sldMk cId="131416137" sldId="339"/>
            <ac:spMk id="4" creationId="{07D9B6A5-6008-6816-4F84-002298A86E19}"/>
          </ac:spMkLst>
        </pc:spChg>
        <pc:spChg chg="add del mod">
          <ac:chgData name="Swaminathan, Kannappan" userId="07655c54-6f10-4277-b30e-25b103fe33f7" providerId="ADAL" clId="{08F88F21-0091-40C5-A477-49CC2604400A}" dt="2023-04-22T10:36:59.453" v="3749" actId="478"/>
          <ac:spMkLst>
            <pc:docMk/>
            <pc:sldMk cId="131416137" sldId="339"/>
            <ac:spMk id="7" creationId="{8CCE1D21-83FD-8DD4-36F2-4600A48DB45D}"/>
          </ac:spMkLst>
        </pc:spChg>
        <pc:spChg chg="add del">
          <ac:chgData name="Swaminathan, Kannappan" userId="07655c54-6f10-4277-b30e-25b103fe33f7" providerId="ADAL" clId="{08F88F21-0091-40C5-A477-49CC2604400A}" dt="2023-04-22T10:38:16.352" v="3892" actId="22"/>
          <ac:spMkLst>
            <pc:docMk/>
            <pc:sldMk cId="131416137" sldId="339"/>
            <ac:spMk id="10" creationId="{4973AF97-92A2-847B-B116-E219C60FBBB4}"/>
          </ac:spMkLst>
        </pc:spChg>
        <pc:picChg chg="add del mod">
          <ac:chgData name="Swaminathan, Kannappan" userId="07655c54-6f10-4277-b30e-25b103fe33f7" providerId="ADAL" clId="{08F88F21-0091-40C5-A477-49CC2604400A}" dt="2023-04-22T10:38:14.314" v="3890" actId="478"/>
          <ac:picMkLst>
            <pc:docMk/>
            <pc:sldMk cId="131416137" sldId="339"/>
            <ac:picMk id="5" creationId="{0F125473-1C70-3DFA-85A8-7EF48F7AC6C2}"/>
          </ac:picMkLst>
        </pc:picChg>
        <pc:picChg chg="del">
          <ac:chgData name="Swaminathan, Kannappan" userId="07655c54-6f10-4277-b30e-25b103fe33f7" providerId="ADAL" clId="{08F88F21-0091-40C5-A477-49CC2604400A}" dt="2023-04-22T10:36:28.890" v="3739" actId="478"/>
          <ac:picMkLst>
            <pc:docMk/>
            <pc:sldMk cId="131416137" sldId="339"/>
            <ac:picMk id="8" creationId="{E9E34648-5806-EB1A-1C5E-F5177F9D0E34}"/>
          </ac:picMkLst>
        </pc:picChg>
        <pc:picChg chg="add mod">
          <ac:chgData name="Swaminathan, Kannappan" userId="07655c54-6f10-4277-b30e-25b103fe33f7" providerId="ADAL" clId="{08F88F21-0091-40C5-A477-49CC2604400A}" dt="2023-04-22T10:38:37.302" v="3896" actId="14100"/>
          <ac:picMkLst>
            <pc:docMk/>
            <pc:sldMk cId="131416137" sldId="339"/>
            <ac:picMk id="12" creationId="{45A3F3AA-4A43-9498-A9E5-F906EBAF7323}"/>
          </ac:picMkLst>
        </pc:picChg>
        <pc:picChg chg="del">
          <ac:chgData name="Swaminathan, Kannappan" userId="07655c54-6f10-4277-b30e-25b103fe33f7" providerId="ADAL" clId="{08F88F21-0091-40C5-A477-49CC2604400A}" dt="2023-04-22T10:36:29.342" v="3740" actId="478"/>
          <ac:picMkLst>
            <pc:docMk/>
            <pc:sldMk cId="131416137" sldId="339"/>
            <ac:picMk id="15" creationId="{2288ACE7-AE35-51EB-970A-66A3CC909018}"/>
          </ac:picMkLst>
        </pc:picChg>
        <pc:picChg chg="del">
          <ac:chgData name="Swaminathan, Kannappan" userId="07655c54-6f10-4277-b30e-25b103fe33f7" providerId="ADAL" clId="{08F88F21-0091-40C5-A477-49CC2604400A}" dt="2023-04-22T10:36:29.768" v="3741" actId="478"/>
          <ac:picMkLst>
            <pc:docMk/>
            <pc:sldMk cId="131416137" sldId="339"/>
            <ac:picMk id="19" creationId="{AFC37668-797E-6B52-C777-6B4CB31E5B7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" name="Google Shape;248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0" name="Google Shape;249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6440536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6798763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58608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349307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0411361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153345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2" name="Google Shape;762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3" name="Google Shape;762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5120400" cy="175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>
                <a:latin typeface="Paytone One"/>
                <a:ea typeface="Paytone One"/>
                <a:cs typeface="Paytone One"/>
                <a:sym typeface="Payton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2291775"/>
            <a:ext cx="24894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22376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1631250" y="1026700"/>
            <a:ext cx="5881500" cy="40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>
                <a:latin typeface="Kumbh Sans"/>
                <a:ea typeface="Kumbh Sans"/>
                <a:cs typeface="Kumbh Sans"/>
                <a:sym typeface="Kumbh Sans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8" name="Google Shape;18;p4"/>
          <p:cNvGrpSpPr/>
          <p:nvPr/>
        </p:nvGrpSpPr>
        <p:grpSpPr>
          <a:xfrm>
            <a:off x="297309" y="228915"/>
            <a:ext cx="246888" cy="246888"/>
            <a:chOff x="4396276" y="3156781"/>
            <a:chExt cx="367777" cy="369040"/>
          </a:xfrm>
        </p:grpSpPr>
        <p:sp>
          <p:nvSpPr>
            <p:cNvPr id="19" name="Google Shape;19;p4"/>
            <p:cNvSpPr/>
            <p:nvPr/>
          </p:nvSpPr>
          <p:spPr>
            <a:xfrm>
              <a:off x="4396276" y="3156781"/>
              <a:ext cx="367777" cy="369040"/>
            </a:xfrm>
            <a:custGeom>
              <a:avLst/>
              <a:gdLst/>
              <a:ahLst/>
              <a:cxnLst/>
              <a:rect l="l" t="t" r="r" b="b"/>
              <a:pathLst>
                <a:path w="2542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1972" y="2551"/>
                    <a:pt x="2541" y="1980"/>
                    <a:pt x="2541" y="1276"/>
                  </a:cubicBezTo>
                  <a:cubicBezTo>
                    <a:pt x="2541" y="572"/>
                    <a:pt x="1972" y="1"/>
                    <a:pt x="1275" y="1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4396276" y="3156781"/>
              <a:ext cx="183599" cy="369040"/>
            </a:xfrm>
            <a:custGeom>
              <a:avLst/>
              <a:gdLst/>
              <a:ahLst/>
              <a:cxnLst/>
              <a:rect l="l" t="t" r="r" b="b"/>
              <a:pathLst>
                <a:path w="1269" h="2551" extrusionOk="0">
                  <a:moveTo>
                    <a:pt x="1268" y="1"/>
                  </a:moveTo>
                  <a:cubicBezTo>
                    <a:pt x="564" y="8"/>
                    <a:pt x="0" y="572"/>
                    <a:pt x="0" y="1276"/>
                  </a:cubicBezTo>
                  <a:cubicBezTo>
                    <a:pt x="0" y="1980"/>
                    <a:pt x="564" y="2542"/>
                    <a:pt x="1268" y="2551"/>
                  </a:cubicBezTo>
                  <a:cubicBezTo>
                    <a:pt x="1268" y="2542"/>
                    <a:pt x="578" y="1913"/>
                    <a:pt x="578" y="1276"/>
                  </a:cubicBezTo>
                  <a:cubicBezTo>
                    <a:pt x="578" y="639"/>
                    <a:pt x="1268" y="8"/>
                    <a:pt x="1268" y="1"/>
                  </a:cubicBezTo>
                  <a:close/>
                </a:path>
              </a:pathLst>
            </a:custGeom>
            <a:solidFill>
              <a:srgbClr val="FFE9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4"/>
          <p:cNvSpPr/>
          <p:nvPr/>
        </p:nvSpPr>
        <p:spPr>
          <a:xfrm>
            <a:off x="498978" y="274587"/>
            <a:ext cx="428508" cy="155543"/>
          </a:xfrm>
          <a:custGeom>
            <a:avLst/>
            <a:gdLst/>
            <a:ahLst/>
            <a:cxnLst/>
            <a:rect l="l" t="t" r="r" b="b"/>
            <a:pathLst>
              <a:path w="7269" h="2639" extrusionOk="0">
                <a:moveTo>
                  <a:pt x="3113" y="1"/>
                </a:moveTo>
                <a:cubicBezTo>
                  <a:pt x="2305" y="1"/>
                  <a:pt x="1615" y="497"/>
                  <a:pt x="1334" y="1192"/>
                </a:cubicBezTo>
                <a:cubicBezTo>
                  <a:pt x="1283" y="1185"/>
                  <a:pt x="1238" y="1185"/>
                  <a:pt x="1187" y="1185"/>
                </a:cubicBezTo>
                <a:cubicBezTo>
                  <a:pt x="534" y="1185"/>
                  <a:pt x="1" y="1712"/>
                  <a:pt x="1" y="2371"/>
                </a:cubicBezTo>
                <a:cubicBezTo>
                  <a:pt x="1" y="2460"/>
                  <a:pt x="15" y="2549"/>
                  <a:pt x="38" y="2638"/>
                </a:cubicBezTo>
                <a:lnTo>
                  <a:pt x="5876" y="2638"/>
                </a:lnTo>
                <a:cubicBezTo>
                  <a:pt x="5891" y="2624"/>
                  <a:pt x="5907" y="2615"/>
                  <a:pt x="5921" y="2601"/>
                </a:cubicBezTo>
                <a:cubicBezTo>
                  <a:pt x="5921" y="2615"/>
                  <a:pt x="5928" y="2624"/>
                  <a:pt x="5935" y="2638"/>
                </a:cubicBezTo>
                <a:lnTo>
                  <a:pt x="7217" y="2638"/>
                </a:lnTo>
                <a:cubicBezTo>
                  <a:pt x="7248" y="2556"/>
                  <a:pt x="7269" y="2467"/>
                  <a:pt x="7269" y="2371"/>
                </a:cubicBezTo>
                <a:cubicBezTo>
                  <a:pt x="7269" y="1986"/>
                  <a:pt x="6958" y="1674"/>
                  <a:pt x="6573" y="1674"/>
                </a:cubicBezTo>
                <a:cubicBezTo>
                  <a:pt x="6440" y="1674"/>
                  <a:pt x="6314" y="1712"/>
                  <a:pt x="6202" y="1779"/>
                </a:cubicBezTo>
                <a:cubicBezTo>
                  <a:pt x="6136" y="1335"/>
                  <a:pt x="5750" y="993"/>
                  <a:pt x="5291" y="993"/>
                </a:cubicBezTo>
                <a:cubicBezTo>
                  <a:pt x="5128" y="993"/>
                  <a:pt x="4980" y="1038"/>
                  <a:pt x="4854" y="1103"/>
                </a:cubicBezTo>
                <a:cubicBezTo>
                  <a:pt x="4543" y="453"/>
                  <a:pt x="3883" y="1"/>
                  <a:pt x="3113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/>
          <p:nvPr/>
        </p:nvSpPr>
        <p:spPr>
          <a:xfrm>
            <a:off x="1167099" y="305853"/>
            <a:ext cx="152272" cy="73749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713225" y="588375"/>
            <a:ext cx="152274" cy="73751"/>
          </a:xfrm>
          <a:custGeom>
            <a:avLst/>
            <a:gdLst/>
            <a:ahLst/>
            <a:cxnLst/>
            <a:rect l="l" t="t" r="r" b="b"/>
            <a:pathLst>
              <a:path w="993" h="481" extrusionOk="0">
                <a:moveTo>
                  <a:pt x="851" y="0"/>
                </a:moveTo>
                <a:cubicBezTo>
                  <a:pt x="787" y="0"/>
                  <a:pt x="715" y="30"/>
                  <a:pt x="644" y="89"/>
                </a:cubicBezTo>
                <a:cubicBezTo>
                  <a:pt x="578" y="141"/>
                  <a:pt x="534" y="207"/>
                  <a:pt x="511" y="267"/>
                </a:cubicBezTo>
                <a:cubicBezTo>
                  <a:pt x="459" y="230"/>
                  <a:pt x="394" y="192"/>
                  <a:pt x="312" y="178"/>
                </a:cubicBezTo>
                <a:cubicBezTo>
                  <a:pt x="281" y="173"/>
                  <a:pt x="251" y="170"/>
                  <a:pt x="224" y="170"/>
                </a:cubicBezTo>
                <a:cubicBezTo>
                  <a:pt x="93" y="170"/>
                  <a:pt x="6" y="227"/>
                  <a:pt x="1" y="326"/>
                </a:cubicBezTo>
                <a:cubicBezTo>
                  <a:pt x="1" y="326"/>
                  <a:pt x="33" y="251"/>
                  <a:pt x="203" y="251"/>
                </a:cubicBezTo>
                <a:cubicBezTo>
                  <a:pt x="233" y="251"/>
                  <a:pt x="266" y="253"/>
                  <a:pt x="305" y="258"/>
                </a:cubicBezTo>
                <a:cubicBezTo>
                  <a:pt x="386" y="274"/>
                  <a:pt x="445" y="303"/>
                  <a:pt x="490" y="333"/>
                </a:cubicBezTo>
                <a:lnTo>
                  <a:pt x="490" y="480"/>
                </a:lnTo>
                <a:lnTo>
                  <a:pt x="555" y="466"/>
                </a:lnTo>
                <a:lnTo>
                  <a:pt x="630" y="452"/>
                </a:lnTo>
                <a:lnTo>
                  <a:pt x="555" y="319"/>
                </a:lnTo>
                <a:cubicBezTo>
                  <a:pt x="586" y="274"/>
                  <a:pt x="623" y="214"/>
                  <a:pt x="689" y="162"/>
                </a:cubicBezTo>
                <a:cubicBezTo>
                  <a:pt x="782" y="77"/>
                  <a:pt x="862" y="57"/>
                  <a:pt x="916" y="57"/>
                </a:cubicBezTo>
                <a:cubicBezTo>
                  <a:pt x="964" y="57"/>
                  <a:pt x="993" y="73"/>
                  <a:pt x="993" y="73"/>
                </a:cubicBezTo>
                <a:cubicBezTo>
                  <a:pt x="958" y="24"/>
                  <a:pt x="908" y="0"/>
                  <a:pt x="851" y="0"/>
                </a:cubicBezTo>
                <a:close/>
              </a:path>
            </a:pathLst>
          </a:custGeom>
          <a:solidFill>
            <a:srgbClr val="AAAC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/>
          <p:nvPr/>
        </p:nvSpPr>
        <p:spPr>
          <a:xfrm>
            <a:off x="8369234" y="4476944"/>
            <a:ext cx="414476" cy="402866"/>
          </a:xfrm>
          <a:custGeom>
            <a:avLst/>
            <a:gdLst/>
            <a:ahLst/>
            <a:cxnLst/>
            <a:rect l="l" t="t" r="r" b="b"/>
            <a:pathLst>
              <a:path w="4431" h="4307" extrusionOk="0">
                <a:moveTo>
                  <a:pt x="2149" y="0"/>
                </a:moveTo>
                <a:cubicBezTo>
                  <a:pt x="2071" y="0"/>
                  <a:pt x="1994" y="21"/>
                  <a:pt x="1927" y="61"/>
                </a:cubicBezTo>
                <a:cubicBezTo>
                  <a:pt x="1438" y="366"/>
                  <a:pt x="1" y="4306"/>
                  <a:pt x="2149" y="4306"/>
                </a:cubicBezTo>
                <a:cubicBezTo>
                  <a:pt x="4431" y="4306"/>
                  <a:pt x="2868" y="366"/>
                  <a:pt x="2371" y="61"/>
                </a:cubicBezTo>
                <a:cubicBezTo>
                  <a:pt x="2305" y="21"/>
                  <a:pt x="2227" y="0"/>
                  <a:pt x="2149" y="0"/>
                </a:cubicBezTo>
                <a:close/>
              </a:path>
            </a:pathLst>
          </a:custGeom>
          <a:solidFill>
            <a:srgbClr val="00B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>
            <a:off x="8369234" y="4482556"/>
            <a:ext cx="201111" cy="397254"/>
          </a:xfrm>
          <a:custGeom>
            <a:avLst/>
            <a:gdLst/>
            <a:ahLst/>
            <a:cxnLst/>
            <a:rect l="l" t="t" r="r" b="b"/>
            <a:pathLst>
              <a:path w="2150" h="4247" extrusionOk="0">
                <a:moveTo>
                  <a:pt x="1930" y="0"/>
                </a:moveTo>
                <a:lnTo>
                  <a:pt x="1930" y="0"/>
                </a:lnTo>
                <a:cubicBezTo>
                  <a:pt x="1929" y="0"/>
                  <a:pt x="1928" y="1"/>
                  <a:pt x="1927" y="1"/>
                </a:cubicBezTo>
                <a:cubicBezTo>
                  <a:pt x="1438" y="306"/>
                  <a:pt x="1" y="4246"/>
                  <a:pt x="2149" y="4246"/>
                </a:cubicBezTo>
                <a:cubicBezTo>
                  <a:pt x="2149" y="4246"/>
                  <a:pt x="1609" y="4202"/>
                  <a:pt x="1578" y="2662"/>
                </a:cubicBezTo>
                <a:cubicBezTo>
                  <a:pt x="1542" y="1142"/>
                  <a:pt x="1985" y="0"/>
                  <a:pt x="1930" y="0"/>
                </a:cubicBezTo>
                <a:close/>
              </a:path>
            </a:pathLst>
          </a:custGeom>
          <a:solidFill>
            <a:srgbClr val="00B44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8563891" y="4659903"/>
            <a:ext cx="29184" cy="278742"/>
          </a:xfrm>
          <a:custGeom>
            <a:avLst/>
            <a:gdLst/>
            <a:ahLst/>
            <a:cxnLst/>
            <a:rect l="l" t="t" r="r" b="b"/>
            <a:pathLst>
              <a:path w="312" h="2980" extrusionOk="0">
                <a:moveTo>
                  <a:pt x="159" y="1"/>
                </a:moveTo>
                <a:cubicBezTo>
                  <a:pt x="158" y="1"/>
                  <a:pt x="157" y="5"/>
                  <a:pt x="157" y="17"/>
                </a:cubicBezTo>
                <a:lnTo>
                  <a:pt x="1" y="2980"/>
                </a:lnTo>
                <a:lnTo>
                  <a:pt x="312" y="2980"/>
                </a:lnTo>
                <a:cubicBezTo>
                  <a:pt x="305" y="1714"/>
                  <a:pt x="187" y="17"/>
                  <a:pt x="164" y="17"/>
                </a:cubicBezTo>
                <a:cubicBezTo>
                  <a:pt x="164" y="17"/>
                  <a:pt x="161" y="1"/>
                  <a:pt x="159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8500190" y="4758398"/>
            <a:ext cx="78480" cy="63886"/>
          </a:xfrm>
          <a:custGeom>
            <a:avLst/>
            <a:gdLst/>
            <a:ahLst/>
            <a:cxnLst/>
            <a:rect l="l" t="t" r="r" b="b"/>
            <a:pathLst>
              <a:path w="839" h="683" extrusionOk="0">
                <a:moveTo>
                  <a:pt x="0" y="1"/>
                </a:moveTo>
                <a:lnTo>
                  <a:pt x="0" y="1"/>
                </a:lnTo>
                <a:cubicBezTo>
                  <a:pt x="404" y="662"/>
                  <a:pt x="782" y="682"/>
                  <a:pt x="826" y="682"/>
                </a:cubicBezTo>
                <a:cubicBezTo>
                  <a:pt x="829" y="682"/>
                  <a:pt x="831" y="682"/>
                  <a:pt x="831" y="682"/>
                </a:cubicBezTo>
                <a:lnTo>
                  <a:pt x="838" y="586"/>
                </a:lnTo>
                <a:lnTo>
                  <a:pt x="838" y="586"/>
                </a:lnTo>
                <a:cubicBezTo>
                  <a:pt x="838" y="586"/>
                  <a:pt x="830" y="592"/>
                  <a:pt x="807" y="592"/>
                </a:cubicBezTo>
                <a:cubicBezTo>
                  <a:pt x="757" y="592"/>
                  <a:pt x="639" y="564"/>
                  <a:pt x="386" y="387"/>
                </a:cubicBezTo>
                <a:cubicBezTo>
                  <a:pt x="164" y="230"/>
                  <a:pt x="1" y="1"/>
                  <a:pt x="0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8578577" y="4741187"/>
            <a:ext cx="67255" cy="54158"/>
          </a:xfrm>
          <a:custGeom>
            <a:avLst/>
            <a:gdLst/>
            <a:ahLst/>
            <a:cxnLst/>
            <a:rect l="l" t="t" r="r" b="b"/>
            <a:pathLst>
              <a:path w="719" h="579" extrusionOk="0">
                <a:moveTo>
                  <a:pt x="719" y="0"/>
                </a:moveTo>
                <a:lnTo>
                  <a:pt x="719" y="0"/>
                </a:lnTo>
                <a:cubicBezTo>
                  <a:pt x="718" y="0"/>
                  <a:pt x="578" y="192"/>
                  <a:pt x="393" y="325"/>
                </a:cubicBezTo>
                <a:cubicBezTo>
                  <a:pt x="185" y="471"/>
                  <a:pt x="81" y="496"/>
                  <a:pt x="34" y="496"/>
                </a:cubicBezTo>
                <a:cubicBezTo>
                  <a:pt x="9" y="496"/>
                  <a:pt x="0" y="489"/>
                  <a:pt x="0" y="489"/>
                </a:cubicBezTo>
                <a:lnTo>
                  <a:pt x="0" y="489"/>
                </a:lnTo>
                <a:lnTo>
                  <a:pt x="7" y="578"/>
                </a:lnTo>
                <a:cubicBezTo>
                  <a:pt x="7" y="578"/>
                  <a:pt x="8" y="578"/>
                  <a:pt x="9" y="578"/>
                </a:cubicBezTo>
                <a:cubicBezTo>
                  <a:pt x="39" y="578"/>
                  <a:pt x="366" y="565"/>
                  <a:pt x="719" y="0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8524510" y="4702369"/>
            <a:ext cx="54160" cy="43682"/>
          </a:xfrm>
          <a:custGeom>
            <a:avLst/>
            <a:gdLst/>
            <a:ahLst/>
            <a:cxnLst/>
            <a:rect l="l" t="t" r="r" b="b"/>
            <a:pathLst>
              <a:path w="579" h="467" extrusionOk="0">
                <a:moveTo>
                  <a:pt x="0" y="1"/>
                </a:moveTo>
                <a:lnTo>
                  <a:pt x="0" y="1"/>
                </a:lnTo>
                <a:cubicBezTo>
                  <a:pt x="295" y="460"/>
                  <a:pt x="562" y="467"/>
                  <a:pt x="577" y="467"/>
                </a:cubicBezTo>
                <a:cubicBezTo>
                  <a:pt x="578" y="467"/>
                  <a:pt x="578" y="467"/>
                  <a:pt x="578" y="467"/>
                </a:cubicBezTo>
                <a:lnTo>
                  <a:pt x="578" y="392"/>
                </a:lnTo>
                <a:cubicBezTo>
                  <a:pt x="578" y="392"/>
                  <a:pt x="572" y="397"/>
                  <a:pt x="555" y="397"/>
                </a:cubicBezTo>
                <a:cubicBezTo>
                  <a:pt x="521" y="397"/>
                  <a:pt x="440" y="377"/>
                  <a:pt x="267" y="259"/>
                </a:cubicBezTo>
                <a:cubicBezTo>
                  <a:pt x="119" y="155"/>
                  <a:pt x="0" y="1"/>
                  <a:pt x="0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8154373" y="4483304"/>
            <a:ext cx="241240" cy="305026"/>
          </a:xfrm>
          <a:custGeom>
            <a:avLst/>
            <a:gdLst/>
            <a:ahLst/>
            <a:cxnLst/>
            <a:rect l="l" t="t" r="r" b="b"/>
            <a:pathLst>
              <a:path w="2579" h="3261" extrusionOk="0">
                <a:moveTo>
                  <a:pt x="1290" y="1"/>
                </a:moveTo>
                <a:cubicBezTo>
                  <a:pt x="726" y="1"/>
                  <a:pt x="274" y="452"/>
                  <a:pt x="274" y="1016"/>
                </a:cubicBezTo>
                <a:cubicBezTo>
                  <a:pt x="274" y="1068"/>
                  <a:pt x="281" y="1112"/>
                  <a:pt x="281" y="1157"/>
                </a:cubicBezTo>
                <a:cubicBezTo>
                  <a:pt x="103" y="1379"/>
                  <a:pt x="0" y="1660"/>
                  <a:pt x="0" y="1964"/>
                </a:cubicBezTo>
                <a:cubicBezTo>
                  <a:pt x="0" y="2682"/>
                  <a:pt x="578" y="3260"/>
                  <a:pt x="1290" y="3260"/>
                </a:cubicBezTo>
                <a:cubicBezTo>
                  <a:pt x="2001" y="3260"/>
                  <a:pt x="2579" y="2682"/>
                  <a:pt x="2579" y="1964"/>
                </a:cubicBezTo>
                <a:cubicBezTo>
                  <a:pt x="2579" y="1660"/>
                  <a:pt x="2476" y="1379"/>
                  <a:pt x="2298" y="1157"/>
                </a:cubicBezTo>
                <a:cubicBezTo>
                  <a:pt x="2305" y="1112"/>
                  <a:pt x="2305" y="1068"/>
                  <a:pt x="2305" y="1016"/>
                </a:cubicBezTo>
                <a:cubicBezTo>
                  <a:pt x="2305" y="452"/>
                  <a:pt x="1853" y="1"/>
                  <a:pt x="1290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274946" y="4576374"/>
            <a:ext cx="11225" cy="362271"/>
          </a:xfrm>
          <a:custGeom>
            <a:avLst/>
            <a:gdLst/>
            <a:ahLst/>
            <a:cxnLst/>
            <a:rect l="l" t="t" r="r" b="b"/>
            <a:pathLst>
              <a:path w="120" h="3873" extrusionOk="0">
                <a:moveTo>
                  <a:pt x="54" y="0"/>
                </a:moveTo>
                <a:cubicBezTo>
                  <a:pt x="53" y="0"/>
                  <a:pt x="52" y="4"/>
                  <a:pt x="52" y="14"/>
                </a:cubicBezTo>
                <a:lnTo>
                  <a:pt x="1" y="3821"/>
                </a:lnTo>
                <a:cubicBezTo>
                  <a:pt x="1" y="3852"/>
                  <a:pt x="22" y="3873"/>
                  <a:pt x="52" y="3873"/>
                </a:cubicBezTo>
                <a:lnTo>
                  <a:pt x="59" y="3873"/>
                </a:lnTo>
                <a:cubicBezTo>
                  <a:pt x="89" y="3873"/>
                  <a:pt x="120" y="3852"/>
                  <a:pt x="120" y="3821"/>
                </a:cubicBezTo>
                <a:cubicBezTo>
                  <a:pt x="120" y="3821"/>
                  <a:pt x="89" y="14"/>
                  <a:pt x="59" y="14"/>
                </a:cubicBezTo>
                <a:cubicBezTo>
                  <a:pt x="59" y="14"/>
                  <a:pt x="56" y="0"/>
                  <a:pt x="54" y="0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>
            <a:off x="8211900" y="4664112"/>
            <a:ext cx="68658" cy="56310"/>
          </a:xfrm>
          <a:custGeom>
            <a:avLst/>
            <a:gdLst/>
            <a:ahLst/>
            <a:cxnLst/>
            <a:rect l="l" t="t" r="r" b="b"/>
            <a:pathLst>
              <a:path w="734" h="602" extrusionOk="0">
                <a:moveTo>
                  <a:pt x="1" y="1"/>
                </a:moveTo>
                <a:lnTo>
                  <a:pt x="1" y="1"/>
                </a:lnTo>
                <a:cubicBezTo>
                  <a:pt x="353" y="583"/>
                  <a:pt x="681" y="602"/>
                  <a:pt x="722" y="602"/>
                </a:cubicBezTo>
                <a:cubicBezTo>
                  <a:pt x="725" y="602"/>
                  <a:pt x="726" y="602"/>
                  <a:pt x="726" y="602"/>
                </a:cubicBezTo>
                <a:lnTo>
                  <a:pt x="733" y="513"/>
                </a:lnTo>
                <a:lnTo>
                  <a:pt x="733" y="513"/>
                </a:lnTo>
                <a:cubicBezTo>
                  <a:pt x="733" y="513"/>
                  <a:pt x="724" y="520"/>
                  <a:pt x="699" y="520"/>
                </a:cubicBezTo>
                <a:cubicBezTo>
                  <a:pt x="651" y="520"/>
                  <a:pt x="544" y="494"/>
                  <a:pt x="333" y="342"/>
                </a:cubicBezTo>
                <a:cubicBezTo>
                  <a:pt x="141" y="202"/>
                  <a:pt x="1" y="1"/>
                  <a:pt x="1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8280465" y="4648304"/>
            <a:ext cx="58275" cy="47891"/>
          </a:xfrm>
          <a:custGeom>
            <a:avLst/>
            <a:gdLst/>
            <a:ahLst/>
            <a:cxnLst/>
            <a:rect l="l" t="t" r="r" b="b"/>
            <a:pathLst>
              <a:path w="623" h="512" extrusionOk="0">
                <a:moveTo>
                  <a:pt x="623" y="1"/>
                </a:moveTo>
                <a:cubicBezTo>
                  <a:pt x="622" y="1"/>
                  <a:pt x="496" y="179"/>
                  <a:pt x="335" y="289"/>
                </a:cubicBezTo>
                <a:cubicBezTo>
                  <a:pt x="156" y="420"/>
                  <a:pt x="68" y="443"/>
                  <a:pt x="28" y="443"/>
                </a:cubicBezTo>
                <a:cubicBezTo>
                  <a:pt x="7" y="443"/>
                  <a:pt x="0" y="436"/>
                  <a:pt x="0" y="436"/>
                </a:cubicBezTo>
                <a:lnTo>
                  <a:pt x="0" y="511"/>
                </a:lnTo>
                <a:cubicBezTo>
                  <a:pt x="0" y="511"/>
                  <a:pt x="1" y="511"/>
                  <a:pt x="3" y="511"/>
                </a:cubicBezTo>
                <a:cubicBezTo>
                  <a:pt x="31" y="511"/>
                  <a:pt x="314" y="498"/>
                  <a:pt x="623" y="1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8233320" y="4614257"/>
            <a:ext cx="47238" cy="38350"/>
          </a:xfrm>
          <a:custGeom>
            <a:avLst/>
            <a:gdLst/>
            <a:ahLst/>
            <a:cxnLst/>
            <a:rect l="l" t="t" r="r" b="b"/>
            <a:pathLst>
              <a:path w="505" h="410" extrusionOk="0">
                <a:moveTo>
                  <a:pt x="1" y="0"/>
                </a:moveTo>
                <a:lnTo>
                  <a:pt x="1" y="0"/>
                </a:lnTo>
                <a:cubicBezTo>
                  <a:pt x="244" y="397"/>
                  <a:pt x="467" y="409"/>
                  <a:pt x="494" y="409"/>
                </a:cubicBezTo>
                <a:cubicBezTo>
                  <a:pt x="496" y="409"/>
                  <a:pt x="497" y="409"/>
                  <a:pt x="497" y="409"/>
                </a:cubicBezTo>
                <a:lnTo>
                  <a:pt x="504" y="349"/>
                </a:lnTo>
                <a:lnTo>
                  <a:pt x="504" y="349"/>
                </a:lnTo>
                <a:cubicBezTo>
                  <a:pt x="504" y="349"/>
                  <a:pt x="498" y="354"/>
                  <a:pt x="479" y="354"/>
                </a:cubicBezTo>
                <a:cubicBezTo>
                  <a:pt x="446" y="354"/>
                  <a:pt x="374" y="336"/>
                  <a:pt x="230" y="231"/>
                </a:cubicBezTo>
                <a:cubicBezTo>
                  <a:pt x="97" y="143"/>
                  <a:pt x="1" y="0"/>
                  <a:pt x="1" y="0"/>
                </a:cubicBezTo>
                <a:close/>
              </a:path>
            </a:pathLst>
          </a:custGeom>
          <a:solidFill>
            <a:srgbClr val="9E5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4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37" name="Google Shape;37;p4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" name="Google Shape;67;p4"/>
          <p:cNvSpPr/>
          <p:nvPr/>
        </p:nvSpPr>
        <p:spPr>
          <a:xfrm>
            <a:off x="7446750" y="4775225"/>
            <a:ext cx="628785" cy="171475"/>
          </a:xfrm>
          <a:custGeom>
            <a:avLst/>
            <a:gdLst/>
            <a:ahLst/>
            <a:cxnLst/>
            <a:rect l="l" t="t" r="r" b="b"/>
            <a:pathLst>
              <a:path w="9560" h="2607" extrusionOk="0">
                <a:moveTo>
                  <a:pt x="6988" y="1"/>
                </a:moveTo>
                <a:cubicBezTo>
                  <a:pt x="6936" y="1"/>
                  <a:pt x="6884" y="17"/>
                  <a:pt x="6840" y="51"/>
                </a:cubicBezTo>
                <a:cubicBezTo>
                  <a:pt x="6758" y="110"/>
                  <a:pt x="6639" y="370"/>
                  <a:pt x="6522" y="718"/>
                </a:cubicBezTo>
                <a:cubicBezTo>
                  <a:pt x="6461" y="592"/>
                  <a:pt x="6403" y="503"/>
                  <a:pt x="6358" y="466"/>
                </a:cubicBezTo>
                <a:cubicBezTo>
                  <a:pt x="6314" y="432"/>
                  <a:pt x="6262" y="415"/>
                  <a:pt x="6210" y="415"/>
                </a:cubicBezTo>
                <a:cubicBezTo>
                  <a:pt x="6158" y="415"/>
                  <a:pt x="6106" y="432"/>
                  <a:pt x="6061" y="466"/>
                </a:cubicBezTo>
                <a:cubicBezTo>
                  <a:pt x="5965" y="547"/>
                  <a:pt x="5810" y="896"/>
                  <a:pt x="5677" y="1355"/>
                </a:cubicBezTo>
                <a:cubicBezTo>
                  <a:pt x="5640" y="1303"/>
                  <a:pt x="5609" y="1266"/>
                  <a:pt x="5581" y="1252"/>
                </a:cubicBezTo>
                <a:cubicBezTo>
                  <a:pt x="5536" y="1225"/>
                  <a:pt x="5484" y="1212"/>
                  <a:pt x="5432" y="1212"/>
                </a:cubicBezTo>
                <a:cubicBezTo>
                  <a:pt x="5380" y="1212"/>
                  <a:pt x="5328" y="1225"/>
                  <a:pt x="5284" y="1252"/>
                </a:cubicBezTo>
                <a:cubicBezTo>
                  <a:pt x="5209" y="1296"/>
                  <a:pt x="5106" y="1474"/>
                  <a:pt x="5003" y="1710"/>
                </a:cubicBezTo>
                <a:cubicBezTo>
                  <a:pt x="4928" y="1570"/>
                  <a:pt x="4854" y="1474"/>
                  <a:pt x="4802" y="1444"/>
                </a:cubicBezTo>
                <a:cubicBezTo>
                  <a:pt x="4758" y="1414"/>
                  <a:pt x="4706" y="1400"/>
                  <a:pt x="4653" y="1400"/>
                </a:cubicBezTo>
                <a:cubicBezTo>
                  <a:pt x="4601" y="1400"/>
                  <a:pt x="4549" y="1414"/>
                  <a:pt x="4505" y="1444"/>
                </a:cubicBezTo>
                <a:cubicBezTo>
                  <a:pt x="4402" y="1509"/>
                  <a:pt x="4217" y="1865"/>
                  <a:pt x="4076" y="2295"/>
                </a:cubicBezTo>
                <a:cubicBezTo>
                  <a:pt x="4039" y="2237"/>
                  <a:pt x="4009" y="2199"/>
                  <a:pt x="3987" y="2176"/>
                </a:cubicBezTo>
                <a:cubicBezTo>
                  <a:pt x="3957" y="2159"/>
                  <a:pt x="3922" y="2150"/>
                  <a:pt x="3887" y="2150"/>
                </a:cubicBezTo>
                <a:cubicBezTo>
                  <a:pt x="3852" y="2150"/>
                  <a:pt x="3817" y="2159"/>
                  <a:pt x="3787" y="2176"/>
                </a:cubicBezTo>
                <a:cubicBezTo>
                  <a:pt x="3749" y="2199"/>
                  <a:pt x="3714" y="2265"/>
                  <a:pt x="3669" y="2347"/>
                </a:cubicBezTo>
                <a:cubicBezTo>
                  <a:pt x="3616" y="1814"/>
                  <a:pt x="3358" y="1214"/>
                  <a:pt x="3239" y="1132"/>
                </a:cubicBezTo>
                <a:cubicBezTo>
                  <a:pt x="3209" y="1110"/>
                  <a:pt x="3174" y="1099"/>
                  <a:pt x="3139" y="1099"/>
                </a:cubicBezTo>
                <a:cubicBezTo>
                  <a:pt x="3104" y="1099"/>
                  <a:pt x="3068" y="1110"/>
                  <a:pt x="3038" y="1132"/>
                </a:cubicBezTo>
                <a:cubicBezTo>
                  <a:pt x="2972" y="1177"/>
                  <a:pt x="2869" y="1392"/>
                  <a:pt x="2780" y="1659"/>
                </a:cubicBezTo>
                <a:cubicBezTo>
                  <a:pt x="2623" y="1044"/>
                  <a:pt x="2364" y="496"/>
                  <a:pt x="2223" y="398"/>
                </a:cubicBezTo>
                <a:cubicBezTo>
                  <a:pt x="2175" y="365"/>
                  <a:pt x="2120" y="349"/>
                  <a:pt x="2065" y="349"/>
                </a:cubicBezTo>
                <a:cubicBezTo>
                  <a:pt x="2010" y="349"/>
                  <a:pt x="1957" y="365"/>
                  <a:pt x="1912" y="398"/>
                </a:cubicBezTo>
                <a:cubicBezTo>
                  <a:pt x="1779" y="487"/>
                  <a:pt x="1556" y="962"/>
                  <a:pt x="1409" y="1533"/>
                </a:cubicBezTo>
                <a:cubicBezTo>
                  <a:pt x="1409" y="1525"/>
                  <a:pt x="1402" y="1525"/>
                  <a:pt x="1402" y="1525"/>
                </a:cubicBezTo>
                <a:cubicBezTo>
                  <a:pt x="1353" y="1495"/>
                  <a:pt x="1297" y="1480"/>
                  <a:pt x="1242" y="1480"/>
                </a:cubicBezTo>
                <a:cubicBezTo>
                  <a:pt x="1186" y="1480"/>
                  <a:pt x="1131" y="1495"/>
                  <a:pt x="1082" y="1525"/>
                </a:cubicBezTo>
                <a:cubicBezTo>
                  <a:pt x="957" y="1591"/>
                  <a:pt x="749" y="1954"/>
                  <a:pt x="601" y="2392"/>
                </a:cubicBezTo>
                <a:cubicBezTo>
                  <a:pt x="548" y="2288"/>
                  <a:pt x="497" y="2214"/>
                  <a:pt x="459" y="2185"/>
                </a:cubicBezTo>
                <a:cubicBezTo>
                  <a:pt x="426" y="2163"/>
                  <a:pt x="386" y="2152"/>
                  <a:pt x="345" y="2152"/>
                </a:cubicBezTo>
                <a:cubicBezTo>
                  <a:pt x="304" y="2152"/>
                  <a:pt x="264" y="2163"/>
                  <a:pt x="230" y="2185"/>
                </a:cubicBezTo>
                <a:cubicBezTo>
                  <a:pt x="171" y="2230"/>
                  <a:pt x="82" y="2384"/>
                  <a:pt x="0" y="2607"/>
                </a:cubicBezTo>
                <a:lnTo>
                  <a:pt x="9559" y="2607"/>
                </a:lnTo>
                <a:lnTo>
                  <a:pt x="9559" y="1954"/>
                </a:lnTo>
                <a:cubicBezTo>
                  <a:pt x="9419" y="1465"/>
                  <a:pt x="9241" y="1074"/>
                  <a:pt x="9138" y="992"/>
                </a:cubicBezTo>
                <a:cubicBezTo>
                  <a:pt x="9093" y="958"/>
                  <a:pt x="9041" y="941"/>
                  <a:pt x="8989" y="941"/>
                </a:cubicBezTo>
                <a:cubicBezTo>
                  <a:pt x="8937" y="941"/>
                  <a:pt x="8885" y="958"/>
                  <a:pt x="8841" y="992"/>
                </a:cubicBezTo>
                <a:cubicBezTo>
                  <a:pt x="8752" y="1058"/>
                  <a:pt x="8618" y="1341"/>
                  <a:pt x="8499" y="1710"/>
                </a:cubicBezTo>
                <a:cubicBezTo>
                  <a:pt x="8441" y="1570"/>
                  <a:pt x="8382" y="1474"/>
                  <a:pt x="8337" y="1444"/>
                </a:cubicBezTo>
                <a:cubicBezTo>
                  <a:pt x="8300" y="1414"/>
                  <a:pt x="8256" y="1400"/>
                  <a:pt x="8211" y="1400"/>
                </a:cubicBezTo>
                <a:cubicBezTo>
                  <a:pt x="8167" y="1400"/>
                  <a:pt x="8122" y="1414"/>
                  <a:pt x="8085" y="1444"/>
                </a:cubicBezTo>
                <a:cubicBezTo>
                  <a:pt x="8055" y="1465"/>
                  <a:pt x="8026" y="1509"/>
                  <a:pt x="7989" y="1577"/>
                </a:cubicBezTo>
                <a:cubicBezTo>
                  <a:pt x="7877" y="1273"/>
                  <a:pt x="7759" y="1051"/>
                  <a:pt x="7685" y="992"/>
                </a:cubicBezTo>
                <a:cubicBezTo>
                  <a:pt x="7647" y="962"/>
                  <a:pt x="7596" y="947"/>
                  <a:pt x="7544" y="947"/>
                </a:cubicBezTo>
                <a:cubicBezTo>
                  <a:pt x="7411" y="487"/>
                  <a:pt x="7240" y="124"/>
                  <a:pt x="7137" y="51"/>
                </a:cubicBezTo>
                <a:cubicBezTo>
                  <a:pt x="7093" y="17"/>
                  <a:pt x="7041" y="1"/>
                  <a:pt x="6988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97" name="Google Shape;997;p19"/>
          <p:cNvSpPr txBox="1">
            <a:spLocks noGrp="1"/>
          </p:cNvSpPr>
          <p:nvPr>
            <p:ph type="subTitle" idx="1"/>
          </p:nvPr>
        </p:nvSpPr>
        <p:spPr>
          <a:xfrm>
            <a:off x="4677249" y="1621688"/>
            <a:ext cx="3715800" cy="22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8" name="Google Shape;998;p19"/>
          <p:cNvSpPr txBox="1">
            <a:spLocks noGrp="1"/>
          </p:cNvSpPr>
          <p:nvPr>
            <p:ph type="subTitle" idx="2"/>
          </p:nvPr>
        </p:nvSpPr>
        <p:spPr>
          <a:xfrm>
            <a:off x="750951" y="1621688"/>
            <a:ext cx="3715800" cy="22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latin typeface="Kumbh Sans"/>
                <a:ea typeface="Kumbh Sans"/>
                <a:cs typeface="Kumbh Sans"/>
                <a:sym typeface="Kumbh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9" name="Google Shape;999;p19"/>
          <p:cNvSpPr/>
          <p:nvPr/>
        </p:nvSpPr>
        <p:spPr>
          <a:xfrm>
            <a:off x="329928" y="411308"/>
            <a:ext cx="230824" cy="68683"/>
          </a:xfrm>
          <a:custGeom>
            <a:avLst/>
            <a:gdLst/>
            <a:ahLst/>
            <a:cxnLst/>
            <a:rect l="l" t="t" r="r" b="b"/>
            <a:pathLst>
              <a:path w="2944" h="876" extrusionOk="0">
                <a:moveTo>
                  <a:pt x="1490" y="1"/>
                </a:moveTo>
                <a:cubicBezTo>
                  <a:pt x="1156" y="1"/>
                  <a:pt x="889" y="275"/>
                  <a:pt x="889" y="600"/>
                </a:cubicBezTo>
                <a:lnTo>
                  <a:pt x="889" y="623"/>
                </a:lnTo>
                <a:cubicBezTo>
                  <a:pt x="852" y="613"/>
                  <a:pt x="815" y="606"/>
                  <a:pt x="775" y="606"/>
                </a:cubicBezTo>
                <a:cubicBezTo>
                  <a:pt x="759" y="606"/>
                  <a:pt x="744" y="607"/>
                  <a:pt x="727" y="609"/>
                </a:cubicBezTo>
                <a:cubicBezTo>
                  <a:pt x="623" y="616"/>
                  <a:pt x="526" y="661"/>
                  <a:pt x="454" y="734"/>
                </a:cubicBezTo>
                <a:cubicBezTo>
                  <a:pt x="421" y="723"/>
                  <a:pt x="384" y="717"/>
                  <a:pt x="346" y="717"/>
                </a:cubicBezTo>
                <a:cubicBezTo>
                  <a:pt x="332" y="717"/>
                  <a:pt x="318" y="718"/>
                  <a:pt x="304" y="719"/>
                </a:cubicBezTo>
                <a:cubicBezTo>
                  <a:pt x="178" y="727"/>
                  <a:pt x="75" y="787"/>
                  <a:pt x="0" y="876"/>
                </a:cubicBezTo>
                <a:lnTo>
                  <a:pt x="2934" y="876"/>
                </a:lnTo>
                <a:cubicBezTo>
                  <a:pt x="2934" y="867"/>
                  <a:pt x="2943" y="860"/>
                  <a:pt x="2943" y="846"/>
                </a:cubicBezTo>
                <a:cubicBezTo>
                  <a:pt x="2921" y="625"/>
                  <a:pt x="2736" y="452"/>
                  <a:pt x="2509" y="452"/>
                </a:cubicBezTo>
                <a:cubicBezTo>
                  <a:pt x="2501" y="452"/>
                  <a:pt x="2492" y="452"/>
                  <a:pt x="2483" y="453"/>
                </a:cubicBezTo>
                <a:cubicBezTo>
                  <a:pt x="2365" y="460"/>
                  <a:pt x="2253" y="527"/>
                  <a:pt x="2179" y="616"/>
                </a:cubicBezTo>
                <a:cubicBezTo>
                  <a:pt x="2150" y="609"/>
                  <a:pt x="2120" y="609"/>
                  <a:pt x="2090" y="609"/>
                </a:cubicBezTo>
                <a:lnTo>
                  <a:pt x="2090" y="600"/>
                </a:lnTo>
                <a:cubicBezTo>
                  <a:pt x="2090" y="275"/>
                  <a:pt x="1823" y="1"/>
                  <a:pt x="1490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0" name="Google Shape;1000;p19"/>
          <p:cNvGrpSpPr/>
          <p:nvPr/>
        </p:nvGrpSpPr>
        <p:grpSpPr>
          <a:xfrm>
            <a:off x="7615505" y="4138690"/>
            <a:ext cx="1189160" cy="799971"/>
            <a:chOff x="7584680" y="4192527"/>
            <a:chExt cx="1189160" cy="799971"/>
          </a:xfrm>
        </p:grpSpPr>
        <p:grpSp>
          <p:nvGrpSpPr>
            <p:cNvPr id="1001" name="Google Shape;1001;p19"/>
            <p:cNvGrpSpPr/>
            <p:nvPr/>
          </p:nvGrpSpPr>
          <p:grpSpPr>
            <a:xfrm>
              <a:off x="7584680" y="4192527"/>
              <a:ext cx="533390" cy="795972"/>
              <a:chOff x="5752054" y="2896539"/>
              <a:chExt cx="727086" cy="1085021"/>
            </a:xfrm>
          </p:grpSpPr>
          <p:sp>
            <p:nvSpPr>
              <p:cNvPr id="1002" name="Google Shape;1002;p19"/>
              <p:cNvSpPr/>
              <p:nvPr/>
            </p:nvSpPr>
            <p:spPr>
              <a:xfrm>
                <a:off x="5955656" y="3243358"/>
                <a:ext cx="312937" cy="738203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6907" extrusionOk="0">
                    <a:moveTo>
                      <a:pt x="644" y="1"/>
                    </a:moveTo>
                    <a:lnTo>
                      <a:pt x="0" y="6906"/>
                    </a:lnTo>
                    <a:lnTo>
                      <a:pt x="2927" y="6906"/>
                    </a:lnTo>
                    <a:lnTo>
                      <a:pt x="2282" y="1"/>
                    </a:lnTo>
                    <a:close/>
                  </a:path>
                </a:pathLst>
              </a:custGeom>
              <a:solidFill>
                <a:srgbClr val="B376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19"/>
              <p:cNvSpPr/>
              <p:nvPr/>
            </p:nvSpPr>
            <p:spPr>
              <a:xfrm>
                <a:off x="6199442" y="3243358"/>
                <a:ext cx="76204" cy="738203"/>
              </a:xfrm>
              <a:custGeom>
                <a:avLst/>
                <a:gdLst/>
                <a:ahLst/>
                <a:cxnLst/>
                <a:rect l="l" t="t" r="r" b="b"/>
                <a:pathLst>
                  <a:path w="713" h="6907" extrusionOk="0">
                    <a:moveTo>
                      <a:pt x="1" y="1"/>
                    </a:moveTo>
                    <a:lnTo>
                      <a:pt x="646" y="6906"/>
                    </a:lnTo>
                    <a:lnTo>
                      <a:pt x="712" y="6906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674F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19"/>
              <p:cNvSpPr/>
              <p:nvPr/>
            </p:nvSpPr>
            <p:spPr>
              <a:xfrm>
                <a:off x="6109238" y="3243358"/>
                <a:ext cx="159354" cy="738203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6907" extrusionOk="0">
                    <a:moveTo>
                      <a:pt x="82" y="1"/>
                    </a:moveTo>
                    <a:lnTo>
                      <a:pt x="0" y="6906"/>
                    </a:lnTo>
                    <a:lnTo>
                      <a:pt x="1490" y="6906"/>
                    </a:lnTo>
                    <a:lnTo>
                      <a:pt x="845" y="1"/>
                    </a:lnTo>
                    <a:close/>
                  </a:path>
                </a:pathLst>
              </a:custGeom>
              <a:solidFill>
                <a:srgbClr val="AA66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19"/>
              <p:cNvSpPr/>
              <p:nvPr/>
            </p:nvSpPr>
            <p:spPr>
              <a:xfrm>
                <a:off x="6090962" y="3513331"/>
                <a:ext cx="49271" cy="49271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1" extrusionOk="0">
                    <a:moveTo>
                      <a:pt x="0" y="0"/>
                    </a:moveTo>
                    <a:lnTo>
                      <a:pt x="0" y="461"/>
                    </a:lnTo>
                    <a:lnTo>
                      <a:pt x="461" y="461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19"/>
              <p:cNvSpPr/>
              <p:nvPr/>
            </p:nvSpPr>
            <p:spPr>
              <a:xfrm>
                <a:off x="6087114" y="3508522"/>
                <a:ext cx="57928" cy="58034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3" extrusionOk="0">
                    <a:moveTo>
                      <a:pt x="460" y="82"/>
                    </a:moveTo>
                    <a:lnTo>
                      <a:pt x="460" y="468"/>
                    </a:lnTo>
                    <a:lnTo>
                      <a:pt x="74" y="468"/>
                    </a:lnTo>
                    <a:lnTo>
                      <a:pt x="74" y="82"/>
                    </a:lnTo>
                    <a:close/>
                    <a:moveTo>
                      <a:pt x="1" y="1"/>
                    </a:moveTo>
                    <a:lnTo>
                      <a:pt x="1" y="543"/>
                    </a:lnTo>
                    <a:lnTo>
                      <a:pt x="541" y="543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19"/>
              <p:cNvSpPr/>
              <p:nvPr/>
            </p:nvSpPr>
            <p:spPr>
              <a:xfrm>
                <a:off x="6090962" y="3634531"/>
                <a:ext cx="49271" cy="49164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0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461" y="459"/>
                    </a:lnTo>
                    <a:lnTo>
                      <a:pt x="461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19"/>
              <p:cNvSpPr/>
              <p:nvPr/>
            </p:nvSpPr>
            <p:spPr>
              <a:xfrm>
                <a:off x="6087114" y="3630576"/>
                <a:ext cx="57928" cy="57821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1" extrusionOk="0">
                    <a:moveTo>
                      <a:pt x="460" y="75"/>
                    </a:moveTo>
                    <a:lnTo>
                      <a:pt x="460" y="459"/>
                    </a:lnTo>
                    <a:lnTo>
                      <a:pt x="74" y="459"/>
                    </a:lnTo>
                    <a:lnTo>
                      <a:pt x="74" y="75"/>
                    </a:lnTo>
                    <a:close/>
                    <a:moveTo>
                      <a:pt x="1" y="0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19"/>
              <p:cNvSpPr/>
              <p:nvPr/>
            </p:nvSpPr>
            <p:spPr>
              <a:xfrm>
                <a:off x="6090962" y="3755623"/>
                <a:ext cx="49271" cy="50126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9" extrusionOk="0">
                    <a:moveTo>
                      <a:pt x="0" y="0"/>
                    </a:moveTo>
                    <a:lnTo>
                      <a:pt x="0" y="468"/>
                    </a:lnTo>
                    <a:lnTo>
                      <a:pt x="461" y="468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19"/>
              <p:cNvSpPr/>
              <p:nvPr/>
            </p:nvSpPr>
            <p:spPr>
              <a:xfrm>
                <a:off x="6087114" y="3751776"/>
                <a:ext cx="57928" cy="57928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2" extrusionOk="0">
                    <a:moveTo>
                      <a:pt x="460" y="74"/>
                    </a:moveTo>
                    <a:lnTo>
                      <a:pt x="460" y="460"/>
                    </a:lnTo>
                    <a:lnTo>
                      <a:pt x="74" y="460"/>
                    </a:lnTo>
                    <a:lnTo>
                      <a:pt x="74" y="74"/>
                    </a:lnTo>
                    <a:close/>
                    <a:moveTo>
                      <a:pt x="1" y="1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19"/>
              <p:cNvSpPr/>
              <p:nvPr/>
            </p:nvSpPr>
            <p:spPr>
              <a:xfrm>
                <a:off x="6090962" y="3876930"/>
                <a:ext cx="49271" cy="49805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6" extrusionOk="0">
                    <a:moveTo>
                      <a:pt x="0" y="0"/>
                    </a:moveTo>
                    <a:lnTo>
                      <a:pt x="0" y="466"/>
                    </a:lnTo>
                    <a:lnTo>
                      <a:pt x="461" y="46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19"/>
              <p:cNvSpPr/>
              <p:nvPr/>
            </p:nvSpPr>
            <p:spPr>
              <a:xfrm>
                <a:off x="6087114" y="3872868"/>
                <a:ext cx="57928" cy="57928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2" extrusionOk="0">
                    <a:moveTo>
                      <a:pt x="460" y="82"/>
                    </a:moveTo>
                    <a:lnTo>
                      <a:pt x="460" y="468"/>
                    </a:lnTo>
                    <a:lnTo>
                      <a:pt x="74" y="468"/>
                    </a:lnTo>
                    <a:lnTo>
                      <a:pt x="74" y="82"/>
                    </a:lnTo>
                    <a:close/>
                    <a:moveTo>
                      <a:pt x="1" y="1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19"/>
              <p:cNvSpPr/>
              <p:nvPr/>
            </p:nvSpPr>
            <p:spPr>
              <a:xfrm>
                <a:off x="6090962" y="3391491"/>
                <a:ext cx="49271" cy="49805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6" extrusionOk="0">
                    <a:moveTo>
                      <a:pt x="0" y="0"/>
                    </a:moveTo>
                    <a:lnTo>
                      <a:pt x="0" y="466"/>
                    </a:lnTo>
                    <a:lnTo>
                      <a:pt x="461" y="46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19"/>
              <p:cNvSpPr/>
              <p:nvPr/>
            </p:nvSpPr>
            <p:spPr>
              <a:xfrm>
                <a:off x="6087114" y="3387429"/>
                <a:ext cx="57928" cy="57928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2" extrusionOk="0">
                    <a:moveTo>
                      <a:pt x="460" y="83"/>
                    </a:moveTo>
                    <a:lnTo>
                      <a:pt x="460" y="467"/>
                    </a:lnTo>
                    <a:lnTo>
                      <a:pt x="74" y="467"/>
                    </a:lnTo>
                    <a:lnTo>
                      <a:pt x="74" y="83"/>
                    </a:lnTo>
                    <a:close/>
                    <a:moveTo>
                      <a:pt x="1" y="1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19"/>
              <p:cNvSpPr/>
              <p:nvPr/>
            </p:nvSpPr>
            <p:spPr>
              <a:xfrm>
                <a:off x="6057723" y="3202103"/>
                <a:ext cx="118848" cy="118955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113" extrusionOk="0">
                    <a:moveTo>
                      <a:pt x="53" y="1"/>
                    </a:moveTo>
                    <a:lnTo>
                      <a:pt x="0" y="52"/>
                    </a:lnTo>
                    <a:lnTo>
                      <a:pt x="1053" y="1112"/>
                    </a:lnTo>
                    <a:lnTo>
                      <a:pt x="1112" y="1054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19"/>
              <p:cNvSpPr/>
              <p:nvPr/>
            </p:nvSpPr>
            <p:spPr>
              <a:xfrm>
                <a:off x="5886613" y="3031098"/>
                <a:ext cx="111153" cy="111687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045" extrusionOk="0">
                    <a:moveTo>
                      <a:pt x="972" y="0"/>
                    </a:moveTo>
                    <a:lnTo>
                      <a:pt x="454" y="511"/>
                    </a:lnTo>
                    <a:lnTo>
                      <a:pt x="461" y="520"/>
                    </a:lnTo>
                    <a:lnTo>
                      <a:pt x="1" y="978"/>
                    </a:lnTo>
                    <a:lnTo>
                      <a:pt x="68" y="1044"/>
                    </a:lnTo>
                    <a:lnTo>
                      <a:pt x="587" y="527"/>
                    </a:lnTo>
                    <a:lnTo>
                      <a:pt x="579" y="527"/>
                    </a:lnTo>
                    <a:lnTo>
                      <a:pt x="1039" y="66"/>
                    </a:lnTo>
                    <a:lnTo>
                      <a:pt x="97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19"/>
              <p:cNvSpPr/>
              <p:nvPr/>
            </p:nvSpPr>
            <p:spPr>
              <a:xfrm>
                <a:off x="6012621" y="3120555"/>
                <a:ext cx="87960" cy="87212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16" extrusionOk="0">
                    <a:moveTo>
                      <a:pt x="401" y="111"/>
                    </a:moveTo>
                    <a:lnTo>
                      <a:pt x="712" y="415"/>
                    </a:lnTo>
                    <a:lnTo>
                      <a:pt x="422" y="705"/>
                    </a:lnTo>
                    <a:lnTo>
                      <a:pt x="111" y="401"/>
                    </a:lnTo>
                    <a:lnTo>
                      <a:pt x="401" y="111"/>
                    </a:lnTo>
                    <a:close/>
                    <a:moveTo>
                      <a:pt x="401" y="1"/>
                    </a:moveTo>
                    <a:lnTo>
                      <a:pt x="1" y="401"/>
                    </a:lnTo>
                    <a:lnTo>
                      <a:pt x="422" y="815"/>
                    </a:lnTo>
                    <a:lnTo>
                      <a:pt x="822" y="415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9"/>
              <p:cNvSpPr/>
              <p:nvPr/>
            </p:nvSpPr>
            <p:spPr>
              <a:xfrm>
                <a:off x="5975428" y="3076094"/>
                <a:ext cx="85609" cy="92877"/>
              </a:xfrm>
              <a:custGeom>
                <a:avLst/>
                <a:gdLst/>
                <a:ahLst/>
                <a:cxnLst/>
                <a:rect l="l" t="t" r="r" b="b"/>
                <a:pathLst>
                  <a:path w="801" h="869" extrusionOk="0">
                    <a:moveTo>
                      <a:pt x="452" y="127"/>
                    </a:moveTo>
                    <a:lnTo>
                      <a:pt x="697" y="468"/>
                    </a:lnTo>
                    <a:lnTo>
                      <a:pt x="407" y="757"/>
                    </a:lnTo>
                    <a:lnTo>
                      <a:pt x="112" y="461"/>
                    </a:lnTo>
                    <a:lnTo>
                      <a:pt x="452" y="127"/>
                    </a:lnTo>
                    <a:close/>
                    <a:moveTo>
                      <a:pt x="459" y="1"/>
                    </a:moveTo>
                    <a:lnTo>
                      <a:pt x="0" y="461"/>
                    </a:lnTo>
                    <a:lnTo>
                      <a:pt x="407" y="869"/>
                    </a:lnTo>
                    <a:lnTo>
                      <a:pt x="800" y="476"/>
                    </a:lnTo>
                    <a:lnTo>
                      <a:pt x="459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9"/>
              <p:cNvSpPr/>
              <p:nvPr/>
            </p:nvSpPr>
            <p:spPr>
              <a:xfrm>
                <a:off x="5936631" y="3031098"/>
                <a:ext cx="91915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7" extrusionOk="0">
                    <a:moveTo>
                      <a:pt x="511" y="127"/>
                    </a:moveTo>
                    <a:lnTo>
                      <a:pt x="756" y="466"/>
                    </a:lnTo>
                    <a:lnTo>
                      <a:pt x="407" y="815"/>
                    </a:lnTo>
                    <a:lnTo>
                      <a:pt x="111" y="527"/>
                    </a:lnTo>
                    <a:lnTo>
                      <a:pt x="511" y="127"/>
                    </a:lnTo>
                    <a:close/>
                    <a:moveTo>
                      <a:pt x="520" y="0"/>
                    </a:moveTo>
                    <a:lnTo>
                      <a:pt x="0" y="527"/>
                    </a:lnTo>
                    <a:lnTo>
                      <a:pt x="407" y="927"/>
                    </a:lnTo>
                    <a:lnTo>
                      <a:pt x="859" y="475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9"/>
              <p:cNvSpPr/>
              <p:nvPr/>
            </p:nvSpPr>
            <p:spPr>
              <a:xfrm>
                <a:off x="5973825" y="3075346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460" y="1"/>
                    </a:moveTo>
                    <a:lnTo>
                      <a:pt x="1" y="461"/>
                    </a:lnTo>
                    <a:lnTo>
                      <a:pt x="67" y="527"/>
                    </a:lnTo>
                    <a:lnTo>
                      <a:pt x="527" y="68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9"/>
              <p:cNvSpPr/>
              <p:nvPr/>
            </p:nvSpPr>
            <p:spPr>
              <a:xfrm>
                <a:off x="5896125" y="2985034"/>
                <a:ext cx="99930" cy="107198"/>
              </a:xfrm>
              <a:custGeom>
                <a:avLst/>
                <a:gdLst/>
                <a:ahLst/>
                <a:cxnLst/>
                <a:rect l="l" t="t" r="r" b="b"/>
                <a:pathLst>
                  <a:path w="935" h="1003" extrusionOk="0">
                    <a:moveTo>
                      <a:pt x="571" y="127"/>
                    </a:moveTo>
                    <a:lnTo>
                      <a:pt x="831" y="483"/>
                    </a:lnTo>
                    <a:lnTo>
                      <a:pt x="424" y="883"/>
                    </a:lnTo>
                    <a:lnTo>
                      <a:pt x="112" y="579"/>
                    </a:lnTo>
                    <a:lnTo>
                      <a:pt x="571" y="127"/>
                    </a:lnTo>
                    <a:close/>
                    <a:moveTo>
                      <a:pt x="578" y="1"/>
                    </a:moveTo>
                    <a:lnTo>
                      <a:pt x="0" y="579"/>
                    </a:lnTo>
                    <a:lnTo>
                      <a:pt x="424" y="1002"/>
                    </a:lnTo>
                    <a:lnTo>
                      <a:pt x="934" y="490"/>
                    </a:lnTo>
                    <a:lnTo>
                      <a:pt x="57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9"/>
              <p:cNvSpPr/>
              <p:nvPr/>
            </p:nvSpPr>
            <p:spPr>
              <a:xfrm>
                <a:off x="5859039" y="2941535"/>
                <a:ext cx="103671" cy="111901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047" extrusionOk="0">
                    <a:moveTo>
                      <a:pt x="623" y="127"/>
                    </a:moveTo>
                    <a:lnTo>
                      <a:pt x="867" y="468"/>
                    </a:lnTo>
                    <a:lnTo>
                      <a:pt x="408" y="927"/>
                    </a:lnTo>
                    <a:lnTo>
                      <a:pt x="111" y="637"/>
                    </a:lnTo>
                    <a:lnTo>
                      <a:pt x="623" y="127"/>
                    </a:lnTo>
                    <a:close/>
                    <a:moveTo>
                      <a:pt x="630" y="1"/>
                    </a:moveTo>
                    <a:lnTo>
                      <a:pt x="1" y="637"/>
                    </a:lnTo>
                    <a:lnTo>
                      <a:pt x="408" y="1046"/>
                    </a:lnTo>
                    <a:lnTo>
                      <a:pt x="970" y="475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9"/>
              <p:cNvSpPr/>
              <p:nvPr/>
            </p:nvSpPr>
            <p:spPr>
              <a:xfrm>
                <a:off x="5820135" y="2896539"/>
                <a:ext cx="110298" cy="117886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103" extrusionOk="0">
                    <a:moveTo>
                      <a:pt x="683" y="125"/>
                    </a:moveTo>
                    <a:lnTo>
                      <a:pt x="927" y="466"/>
                    </a:lnTo>
                    <a:lnTo>
                      <a:pt x="409" y="985"/>
                    </a:lnTo>
                    <a:lnTo>
                      <a:pt x="112" y="696"/>
                    </a:lnTo>
                    <a:lnTo>
                      <a:pt x="683" y="125"/>
                    </a:lnTo>
                    <a:close/>
                    <a:moveTo>
                      <a:pt x="690" y="0"/>
                    </a:moveTo>
                    <a:lnTo>
                      <a:pt x="0" y="696"/>
                    </a:lnTo>
                    <a:lnTo>
                      <a:pt x="409" y="1103"/>
                    </a:lnTo>
                    <a:lnTo>
                      <a:pt x="1032" y="473"/>
                    </a:lnTo>
                    <a:lnTo>
                      <a:pt x="69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9"/>
              <p:cNvSpPr/>
              <p:nvPr/>
            </p:nvSpPr>
            <p:spPr>
              <a:xfrm>
                <a:off x="5857329" y="2940787"/>
                <a:ext cx="74600" cy="746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8" extrusionOk="0">
                    <a:moveTo>
                      <a:pt x="630" y="1"/>
                    </a:moveTo>
                    <a:lnTo>
                      <a:pt x="1" y="630"/>
                    </a:lnTo>
                    <a:lnTo>
                      <a:pt x="75" y="698"/>
                    </a:lnTo>
                    <a:lnTo>
                      <a:pt x="698" y="66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9"/>
              <p:cNvSpPr/>
              <p:nvPr/>
            </p:nvSpPr>
            <p:spPr>
              <a:xfrm>
                <a:off x="5976924" y="3157856"/>
                <a:ext cx="87319" cy="87960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23" extrusionOk="0">
                    <a:moveTo>
                      <a:pt x="400" y="111"/>
                    </a:moveTo>
                    <a:lnTo>
                      <a:pt x="704" y="422"/>
                    </a:lnTo>
                    <a:lnTo>
                      <a:pt x="416" y="703"/>
                    </a:lnTo>
                    <a:lnTo>
                      <a:pt x="112" y="401"/>
                    </a:lnTo>
                    <a:lnTo>
                      <a:pt x="400" y="111"/>
                    </a:lnTo>
                    <a:close/>
                    <a:moveTo>
                      <a:pt x="400" y="0"/>
                    </a:moveTo>
                    <a:lnTo>
                      <a:pt x="0" y="401"/>
                    </a:lnTo>
                    <a:lnTo>
                      <a:pt x="416" y="822"/>
                    </a:lnTo>
                    <a:lnTo>
                      <a:pt x="817" y="422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9"/>
              <p:cNvSpPr/>
              <p:nvPr/>
            </p:nvSpPr>
            <p:spPr>
              <a:xfrm>
                <a:off x="5932570" y="3120555"/>
                <a:ext cx="92877" cy="85716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02" extrusionOk="0">
                    <a:moveTo>
                      <a:pt x="460" y="111"/>
                    </a:moveTo>
                    <a:lnTo>
                      <a:pt x="757" y="408"/>
                    </a:lnTo>
                    <a:lnTo>
                      <a:pt x="469" y="696"/>
                    </a:lnTo>
                    <a:lnTo>
                      <a:pt x="120" y="453"/>
                    </a:lnTo>
                    <a:lnTo>
                      <a:pt x="460" y="111"/>
                    </a:lnTo>
                    <a:close/>
                    <a:moveTo>
                      <a:pt x="460" y="1"/>
                    </a:moveTo>
                    <a:lnTo>
                      <a:pt x="1" y="460"/>
                    </a:lnTo>
                    <a:lnTo>
                      <a:pt x="476" y="801"/>
                    </a:lnTo>
                    <a:lnTo>
                      <a:pt x="869" y="408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19"/>
              <p:cNvSpPr/>
              <p:nvPr/>
            </p:nvSpPr>
            <p:spPr>
              <a:xfrm>
                <a:off x="5887575" y="3081865"/>
                <a:ext cx="98969" cy="91915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60" extrusionOk="0">
                    <a:moveTo>
                      <a:pt x="518" y="110"/>
                    </a:moveTo>
                    <a:lnTo>
                      <a:pt x="815" y="407"/>
                    </a:lnTo>
                    <a:lnTo>
                      <a:pt x="466" y="756"/>
                    </a:lnTo>
                    <a:lnTo>
                      <a:pt x="125" y="503"/>
                    </a:lnTo>
                    <a:lnTo>
                      <a:pt x="518" y="110"/>
                    </a:lnTo>
                    <a:close/>
                    <a:moveTo>
                      <a:pt x="518" y="0"/>
                    </a:moveTo>
                    <a:lnTo>
                      <a:pt x="0" y="518"/>
                    </a:lnTo>
                    <a:lnTo>
                      <a:pt x="473" y="859"/>
                    </a:lnTo>
                    <a:lnTo>
                      <a:pt x="925" y="407"/>
                    </a:ln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19"/>
              <p:cNvSpPr/>
              <p:nvPr/>
            </p:nvSpPr>
            <p:spPr>
              <a:xfrm>
                <a:off x="5931822" y="3118845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460" y="1"/>
                    </a:moveTo>
                    <a:lnTo>
                      <a:pt x="1" y="461"/>
                    </a:lnTo>
                    <a:lnTo>
                      <a:pt x="67" y="527"/>
                    </a:lnTo>
                    <a:lnTo>
                      <a:pt x="527" y="68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19"/>
              <p:cNvSpPr/>
              <p:nvPr/>
            </p:nvSpPr>
            <p:spPr>
              <a:xfrm>
                <a:off x="5841618" y="3041359"/>
                <a:ext cx="106129" cy="99824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34" extrusionOk="0">
                    <a:moveTo>
                      <a:pt x="578" y="112"/>
                    </a:moveTo>
                    <a:lnTo>
                      <a:pt x="882" y="424"/>
                    </a:lnTo>
                    <a:lnTo>
                      <a:pt x="475" y="831"/>
                    </a:lnTo>
                    <a:lnTo>
                      <a:pt x="119" y="571"/>
                    </a:lnTo>
                    <a:lnTo>
                      <a:pt x="578" y="112"/>
                    </a:lnTo>
                    <a:close/>
                    <a:moveTo>
                      <a:pt x="578" y="0"/>
                    </a:moveTo>
                    <a:lnTo>
                      <a:pt x="0" y="578"/>
                    </a:lnTo>
                    <a:lnTo>
                      <a:pt x="482" y="934"/>
                    </a:lnTo>
                    <a:lnTo>
                      <a:pt x="992" y="424"/>
                    </a:lnTo>
                    <a:lnTo>
                      <a:pt x="57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9"/>
              <p:cNvSpPr/>
              <p:nvPr/>
            </p:nvSpPr>
            <p:spPr>
              <a:xfrm>
                <a:off x="5798012" y="3004058"/>
                <a:ext cx="110939" cy="10388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972" extrusionOk="0">
                    <a:moveTo>
                      <a:pt x="630" y="113"/>
                    </a:moveTo>
                    <a:lnTo>
                      <a:pt x="927" y="408"/>
                    </a:lnTo>
                    <a:lnTo>
                      <a:pt x="467" y="869"/>
                    </a:lnTo>
                    <a:lnTo>
                      <a:pt x="118" y="623"/>
                    </a:lnTo>
                    <a:lnTo>
                      <a:pt x="630" y="113"/>
                    </a:lnTo>
                    <a:close/>
                    <a:moveTo>
                      <a:pt x="630" y="1"/>
                    </a:moveTo>
                    <a:lnTo>
                      <a:pt x="1" y="630"/>
                    </a:lnTo>
                    <a:lnTo>
                      <a:pt x="474" y="972"/>
                    </a:lnTo>
                    <a:lnTo>
                      <a:pt x="1038" y="408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9"/>
              <p:cNvSpPr/>
              <p:nvPr/>
            </p:nvSpPr>
            <p:spPr>
              <a:xfrm>
                <a:off x="5752803" y="2965262"/>
                <a:ext cx="117351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691" y="113"/>
                    </a:moveTo>
                    <a:lnTo>
                      <a:pt x="986" y="408"/>
                    </a:lnTo>
                    <a:lnTo>
                      <a:pt x="468" y="928"/>
                    </a:lnTo>
                    <a:lnTo>
                      <a:pt x="127" y="682"/>
                    </a:lnTo>
                    <a:lnTo>
                      <a:pt x="691" y="113"/>
                    </a:lnTo>
                    <a:close/>
                    <a:moveTo>
                      <a:pt x="691" y="1"/>
                    </a:moveTo>
                    <a:lnTo>
                      <a:pt x="1" y="691"/>
                    </a:lnTo>
                    <a:lnTo>
                      <a:pt x="475" y="1031"/>
                    </a:lnTo>
                    <a:lnTo>
                      <a:pt x="1098" y="408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9"/>
              <p:cNvSpPr/>
              <p:nvPr/>
            </p:nvSpPr>
            <p:spPr>
              <a:xfrm>
                <a:off x="5797264" y="3002562"/>
                <a:ext cx="74494" cy="74600"/>
              </a:xfrm>
              <a:custGeom>
                <a:avLst/>
                <a:gdLst/>
                <a:ahLst/>
                <a:cxnLst/>
                <a:rect l="l" t="t" r="r" b="b"/>
                <a:pathLst>
                  <a:path w="697" h="698" extrusionOk="0">
                    <a:moveTo>
                      <a:pt x="630" y="1"/>
                    </a:moveTo>
                    <a:lnTo>
                      <a:pt x="1" y="630"/>
                    </a:lnTo>
                    <a:lnTo>
                      <a:pt x="67" y="698"/>
                    </a:lnTo>
                    <a:lnTo>
                      <a:pt x="696" y="66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9"/>
              <p:cNvSpPr/>
              <p:nvPr/>
            </p:nvSpPr>
            <p:spPr>
              <a:xfrm>
                <a:off x="6234391" y="3377917"/>
                <a:ext cx="110191" cy="111687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045" extrusionOk="0">
                    <a:moveTo>
                      <a:pt x="963" y="1"/>
                    </a:moveTo>
                    <a:lnTo>
                      <a:pt x="453" y="511"/>
                    </a:lnTo>
                    <a:lnTo>
                      <a:pt x="453" y="520"/>
                    </a:lnTo>
                    <a:lnTo>
                      <a:pt x="1" y="979"/>
                    </a:lnTo>
                    <a:lnTo>
                      <a:pt x="67" y="1045"/>
                    </a:lnTo>
                    <a:lnTo>
                      <a:pt x="579" y="534"/>
                    </a:lnTo>
                    <a:lnTo>
                      <a:pt x="570" y="527"/>
                    </a:lnTo>
                    <a:lnTo>
                      <a:pt x="1031" y="67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9"/>
              <p:cNvSpPr/>
              <p:nvPr/>
            </p:nvSpPr>
            <p:spPr>
              <a:xfrm>
                <a:off x="6131469" y="3312187"/>
                <a:ext cx="87105" cy="88067"/>
              </a:xfrm>
              <a:custGeom>
                <a:avLst/>
                <a:gdLst/>
                <a:ahLst/>
                <a:cxnLst/>
                <a:rect l="l" t="t" r="r" b="b"/>
                <a:pathLst>
                  <a:path w="815" h="824" extrusionOk="0">
                    <a:moveTo>
                      <a:pt x="400" y="113"/>
                    </a:moveTo>
                    <a:lnTo>
                      <a:pt x="704" y="424"/>
                    </a:lnTo>
                    <a:lnTo>
                      <a:pt x="414" y="705"/>
                    </a:lnTo>
                    <a:lnTo>
                      <a:pt x="110" y="401"/>
                    </a:lnTo>
                    <a:lnTo>
                      <a:pt x="400" y="113"/>
                    </a:lnTo>
                    <a:close/>
                    <a:moveTo>
                      <a:pt x="400" y="0"/>
                    </a:moveTo>
                    <a:lnTo>
                      <a:pt x="0" y="401"/>
                    </a:lnTo>
                    <a:lnTo>
                      <a:pt x="414" y="824"/>
                    </a:lnTo>
                    <a:lnTo>
                      <a:pt x="815" y="424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9"/>
              <p:cNvSpPr/>
              <p:nvPr/>
            </p:nvSpPr>
            <p:spPr>
              <a:xfrm>
                <a:off x="6170158" y="3350984"/>
                <a:ext cx="85716" cy="92877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69" extrusionOk="0">
                    <a:moveTo>
                      <a:pt x="401" y="112"/>
                    </a:moveTo>
                    <a:lnTo>
                      <a:pt x="691" y="408"/>
                    </a:lnTo>
                    <a:lnTo>
                      <a:pt x="349" y="749"/>
                    </a:lnTo>
                    <a:lnTo>
                      <a:pt x="104" y="408"/>
                    </a:lnTo>
                    <a:lnTo>
                      <a:pt x="401" y="112"/>
                    </a:lnTo>
                    <a:close/>
                    <a:moveTo>
                      <a:pt x="401" y="0"/>
                    </a:moveTo>
                    <a:lnTo>
                      <a:pt x="1" y="393"/>
                    </a:lnTo>
                    <a:lnTo>
                      <a:pt x="342" y="868"/>
                    </a:lnTo>
                    <a:lnTo>
                      <a:pt x="801" y="408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9"/>
              <p:cNvSpPr/>
              <p:nvPr/>
            </p:nvSpPr>
            <p:spPr>
              <a:xfrm>
                <a:off x="6202649" y="3389780"/>
                <a:ext cx="91915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7" extrusionOk="0">
                    <a:moveTo>
                      <a:pt x="460" y="112"/>
                    </a:moveTo>
                    <a:lnTo>
                      <a:pt x="750" y="409"/>
                    </a:lnTo>
                    <a:lnTo>
                      <a:pt x="357" y="809"/>
                    </a:lnTo>
                    <a:lnTo>
                      <a:pt x="104" y="461"/>
                    </a:lnTo>
                    <a:lnTo>
                      <a:pt x="460" y="112"/>
                    </a:lnTo>
                    <a:close/>
                    <a:moveTo>
                      <a:pt x="460" y="0"/>
                    </a:moveTo>
                    <a:lnTo>
                      <a:pt x="1" y="454"/>
                    </a:lnTo>
                    <a:lnTo>
                      <a:pt x="342" y="927"/>
                    </a:lnTo>
                    <a:lnTo>
                      <a:pt x="860" y="409"/>
                    </a:lnTo>
                    <a:lnTo>
                      <a:pt x="46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9"/>
              <p:cNvSpPr/>
              <p:nvPr/>
            </p:nvSpPr>
            <p:spPr>
              <a:xfrm>
                <a:off x="6201152" y="3388177"/>
                <a:ext cx="56218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8" extrusionOk="0">
                    <a:moveTo>
                      <a:pt x="460" y="1"/>
                    </a:moveTo>
                    <a:lnTo>
                      <a:pt x="1" y="460"/>
                    </a:lnTo>
                    <a:lnTo>
                      <a:pt x="67" y="527"/>
                    </a:lnTo>
                    <a:lnTo>
                      <a:pt x="525" y="76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9"/>
              <p:cNvSpPr/>
              <p:nvPr/>
            </p:nvSpPr>
            <p:spPr>
              <a:xfrm>
                <a:off x="6235994" y="3428684"/>
                <a:ext cx="99075" cy="106129"/>
              </a:xfrm>
              <a:custGeom>
                <a:avLst/>
                <a:gdLst/>
                <a:ahLst/>
                <a:cxnLst/>
                <a:rect l="l" t="t" r="r" b="b"/>
                <a:pathLst>
                  <a:path w="927" h="993" extrusionOk="0">
                    <a:moveTo>
                      <a:pt x="503" y="111"/>
                    </a:moveTo>
                    <a:lnTo>
                      <a:pt x="815" y="422"/>
                    </a:lnTo>
                    <a:lnTo>
                      <a:pt x="363" y="874"/>
                    </a:lnTo>
                    <a:lnTo>
                      <a:pt x="103" y="518"/>
                    </a:lnTo>
                    <a:lnTo>
                      <a:pt x="503" y="111"/>
                    </a:lnTo>
                    <a:close/>
                    <a:moveTo>
                      <a:pt x="503" y="1"/>
                    </a:moveTo>
                    <a:lnTo>
                      <a:pt x="0" y="511"/>
                    </a:lnTo>
                    <a:lnTo>
                      <a:pt x="349" y="993"/>
                    </a:lnTo>
                    <a:lnTo>
                      <a:pt x="927" y="422"/>
                    </a:lnTo>
                    <a:lnTo>
                      <a:pt x="50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19"/>
              <p:cNvSpPr/>
              <p:nvPr/>
            </p:nvSpPr>
            <p:spPr>
              <a:xfrm>
                <a:off x="6268485" y="3467481"/>
                <a:ext cx="103885" cy="110939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038" extrusionOk="0">
                    <a:moveTo>
                      <a:pt x="562" y="111"/>
                    </a:moveTo>
                    <a:lnTo>
                      <a:pt x="859" y="408"/>
                    </a:lnTo>
                    <a:lnTo>
                      <a:pt x="349" y="918"/>
                    </a:lnTo>
                    <a:lnTo>
                      <a:pt x="103" y="578"/>
                    </a:lnTo>
                    <a:lnTo>
                      <a:pt x="562" y="111"/>
                    </a:lnTo>
                    <a:close/>
                    <a:moveTo>
                      <a:pt x="562" y="0"/>
                    </a:moveTo>
                    <a:lnTo>
                      <a:pt x="0" y="562"/>
                    </a:lnTo>
                    <a:lnTo>
                      <a:pt x="340" y="1037"/>
                    </a:lnTo>
                    <a:lnTo>
                      <a:pt x="971" y="408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19"/>
              <p:cNvSpPr/>
              <p:nvPr/>
            </p:nvSpPr>
            <p:spPr>
              <a:xfrm>
                <a:off x="6300976" y="3506277"/>
                <a:ext cx="110191" cy="117351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098" extrusionOk="0">
                    <a:moveTo>
                      <a:pt x="623" y="110"/>
                    </a:moveTo>
                    <a:lnTo>
                      <a:pt x="918" y="407"/>
                    </a:lnTo>
                    <a:lnTo>
                      <a:pt x="356" y="978"/>
                    </a:lnTo>
                    <a:lnTo>
                      <a:pt x="104" y="630"/>
                    </a:lnTo>
                    <a:lnTo>
                      <a:pt x="623" y="110"/>
                    </a:lnTo>
                    <a:close/>
                    <a:moveTo>
                      <a:pt x="623" y="0"/>
                    </a:moveTo>
                    <a:lnTo>
                      <a:pt x="0" y="623"/>
                    </a:lnTo>
                    <a:lnTo>
                      <a:pt x="340" y="1097"/>
                    </a:lnTo>
                    <a:lnTo>
                      <a:pt x="1030" y="407"/>
                    </a:lnTo>
                    <a:lnTo>
                      <a:pt x="623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9"/>
              <p:cNvSpPr/>
              <p:nvPr/>
            </p:nvSpPr>
            <p:spPr>
              <a:xfrm>
                <a:off x="6299266" y="3504674"/>
                <a:ext cx="74600" cy="74494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7" extrusionOk="0">
                    <a:moveTo>
                      <a:pt x="630" y="1"/>
                    </a:moveTo>
                    <a:lnTo>
                      <a:pt x="0" y="631"/>
                    </a:lnTo>
                    <a:lnTo>
                      <a:pt x="68" y="696"/>
                    </a:lnTo>
                    <a:lnTo>
                      <a:pt x="697" y="74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9"/>
              <p:cNvSpPr/>
              <p:nvPr/>
            </p:nvSpPr>
            <p:spPr>
              <a:xfrm>
                <a:off x="6166952" y="3274887"/>
                <a:ext cx="88174" cy="87426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18" extrusionOk="0">
                    <a:moveTo>
                      <a:pt x="401" y="113"/>
                    </a:moveTo>
                    <a:lnTo>
                      <a:pt x="712" y="417"/>
                    </a:lnTo>
                    <a:lnTo>
                      <a:pt x="424" y="705"/>
                    </a:lnTo>
                    <a:lnTo>
                      <a:pt x="113" y="401"/>
                    </a:lnTo>
                    <a:lnTo>
                      <a:pt x="401" y="113"/>
                    </a:lnTo>
                    <a:close/>
                    <a:moveTo>
                      <a:pt x="401" y="1"/>
                    </a:moveTo>
                    <a:lnTo>
                      <a:pt x="1" y="401"/>
                    </a:lnTo>
                    <a:lnTo>
                      <a:pt x="424" y="817"/>
                    </a:lnTo>
                    <a:lnTo>
                      <a:pt x="824" y="417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9"/>
              <p:cNvSpPr/>
              <p:nvPr/>
            </p:nvSpPr>
            <p:spPr>
              <a:xfrm>
                <a:off x="6205962" y="3313683"/>
                <a:ext cx="92663" cy="86571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10" extrusionOk="0">
                    <a:moveTo>
                      <a:pt x="407" y="106"/>
                    </a:moveTo>
                    <a:lnTo>
                      <a:pt x="747" y="356"/>
                    </a:lnTo>
                    <a:lnTo>
                      <a:pt x="407" y="698"/>
                    </a:lnTo>
                    <a:lnTo>
                      <a:pt x="110" y="401"/>
                    </a:lnTo>
                    <a:lnTo>
                      <a:pt x="407" y="106"/>
                    </a:lnTo>
                    <a:close/>
                    <a:moveTo>
                      <a:pt x="400" y="1"/>
                    </a:moveTo>
                    <a:lnTo>
                      <a:pt x="0" y="401"/>
                    </a:lnTo>
                    <a:lnTo>
                      <a:pt x="407" y="810"/>
                    </a:lnTo>
                    <a:lnTo>
                      <a:pt x="866" y="342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9"/>
              <p:cNvSpPr/>
              <p:nvPr/>
            </p:nvSpPr>
            <p:spPr>
              <a:xfrm>
                <a:off x="6244651" y="3346922"/>
                <a:ext cx="99182" cy="92128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62" extrusionOk="0">
                    <a:moveTo>
                      <a:pt x="460" y="106"/>
                    </a:moveTo>
                    <a:lnTo>
                      <a:pt x="808" y="349"/>
                    </a:lnTo>
                    <a:lnTo>
                      <a:pt x="408" y="750"/>
                    </a:lnTo>
                    <a:lnTo>
                      <a:pt x="111" y="454"/>
                    </a:lnTo>
                    <a:lnTo>
                      <a:pt x="460" y="106"/>
                    </a:lnTo>
                    <a:close/>
                    <a:moveTo>
                      <a:pt x="453" y="1"/>
                    </a:moveTo>
                    <a:lnTo>
                      <a:pt x="1" y="454"/>
                    </a:lnTo>
                    <a:lnTo>
                      <a:pt x="408" y="862"/>
                    </a:lnTo>
                    <a:lnTo>
                      <a:pt x="928" y="342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9"/>
              <p:cNvSpPr/>
              <p:nvPr/>
            </p:nvSpPr>
            <p:spPr>
              <a:xfrm>
                <a:off x="6243903" y="3345426"/>
                <a:ext cx="55469" cy="55576"/>
              </a:xfrm>
              <a:custGeom>
                <a:avLst/>
                <a:gdLst/>
                <a:ahLst/>
                <a:cxnLst/>
                <a:rect l="l" t="t" r="r" b="b"/>
                <a:pathLst>
                  <a:path w="519" h="520" extrusionOk="0">
                    <a:moveTo>
                      <a:pt x="453" y="1"/>
                    </a:moveTo>
                    <a:lnTo>
                      <a:pt x="1" y="452"/>
                    </a:lnTo>
                    <a:lnTo>
                      <a:pt x="67" y="520"/>
                    </a:lnTo>
                    <a:lnTo>
                      <a:pt x="518" y="68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9"/>
              <p:cNvSpPr/>
              <p:nvPr/>
            </p:nvSpPr>
            <p:spPr>
              <a:xfrm>
                <a:off x="6283448" y="3379520"/>
                <a:ext cx="106236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27" extrusionOk="0">
                    <a:moveTo>
                      <a:pt x="520" y="105"/>
                    </a:moveTo>
                    <a:lnTo>
                      <a:pt x="876" y="363"/>
                    </a:lnTo>
                    <a:lnTo>
                      <a:pt x="422" y="816"/>
                    </a:lnTo>
                    <a:lnTo>
                      <a:pt x="111" y="512"/>
                    </a:lnTo>
                    <a:lnTo>
                      <a:pt x="520" y="105"/>
                    </a:lnTo>
                    <a:close/>
                    <a:moveTo>
                      <a:pt x="511" y="0"/>
                    </a:moveTo>
                    <a:lnTo>
                      <a:pt x="1" y="512"/>
                    </a:lnTo>
                    <a:lnTo>
                      <a:pt x="422" y="927"/>
                    </a:lnTo>
                    <a:lnTo>
                      <a:pt x="993" y="356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9"/>
              <p:cNvSpPr/>
              <p:nvPr/>
            </p:nvSpPr>
            <p:spPr>
              <a:xfrm>
                <a:off x="6322244" y="3412011"/>
                <a:ext cx="110939" cy="104633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979" extrusionOk="0">
                    <a:moveTo>
                      <a:pt x="579" y="103"/>
                    </a:moveTo>
                    <a:lnTo>
                      <a:pt x="920" y="356"/>
                    </a:lnTo>
                    <a:lnTo>
                      <a:pt x="408" y="868"/>
                    </a:lnTo>
                    <a:lnTo>
                      <a:pt x="113" y="571"/>
                    </a:lnTo>
                    <a:lnTo>
                      <a:pt x="579" y="103"/>
                    </a:lnTo>
                    <a:close/>
                    <a:moveTo>
                      <a:pt x="571" y="0"/>
                    </a:moveTo>
                    <a:lnTo>
                      <a:pt x="1" y="571"/>
                    </a:lnTo>
                    <a:lnTo>
                      <a:pt x="408" y="978"/>
                    </a:lnTo>
                    <a:lnTo>
                      <a:pt x="1037" y="342"/>
                    </a:lnTo>
                    <a:lnTo>
                      <a:pt x="571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9"/>
              <p:cNvSpPr/>
              <p:nvPr/>
            </p:nvSpPr>
            <p:spPr>
              <a:xfrm>
                <a:off x="6361041" y="3445250"/>
                <a:ext cx="117351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630" y="96"/>
                    </a:moveTo>
                    <a:lnTo>
                      <a:pt x="978" y="349"/>
                    </a:lnTo>
                    <a:lnTo>
                      <a:pt x="408" y="920"/>
                    </a:lnTo>
                    <a:lnTo>
                      <a:pt x="112" y="623"/>
                    </a:lnTo>
                    <a:lnTo>
                      <a:pt x="630" y="96"/>
                    </a:lnTo>
                    <a:close/>
                    <a:moveTo>
                      <a:pt x="623" y="0"/>
                    </a:moveTo>
                    <a:lnTo>
                      <a:pt x="0" y="623"/>
                    </a:lnTo>
                    <a:lnTo>
                      <a:pt x="408" y="1030"/>
                    </a:lnTo>
                    <a:lnTo>
                      <a:pt x="1098" y="335"/>
                    </a:lnTo>
                    <a:lnTo>
                      <a:pt x="623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9"/>
              <p:cNvSpPr/>
              <p:nvPr/>
            </p:nvSpPr>
            <p:spPr>
              <a:xfrm>
                <a:off x="6359544" y="3443006"/>
                <a:ext cx="74600" cy="7438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6" extrusionOk="0">
                    <a:moveTo>
                      <a:pt x="630" y="0"/>
                    </a:moveTo>
                    <a:lnTo>
                      <a:pt x="0" y="630"/>
                    </a:lnTo>
                    <a:lnTo>
                      <a:pt x="75" y="695"/>
                    </a:lnTo>
                    <a:lnTo>
                      <a:pt x="697" y="66"/>
                    </a:lnTo>
                    <a:lnTo>
                      <a:pt x="63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19"/>
              <p:cNvSpPr/>
              <p:nvPr/>
            </p:nvSpPr>
            <p:spPr>
              <a:xfrm>
                <a:off x="6056120" y="3200607"/>
                <a:ext cx="118955" cy="118955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1113" extrusionOk="0">
                    <a:moveTo>
                      <a:pt x="1054" y="1"/>
                    </a:moveTo>
                    <a:lnTo>
                      <a:pt x="1" y="1059"/>
                    </a:lnTo>
                    <a:lnTo>
                      <a:pt x="60" y="1112"/>
                    </a:lnTo>
                    <a:lnTo>
                      <a:pt x="1112" y="59"/>
                    </a:lnTo>
                    <a:lnTo>
                      <a:pt x="1054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19"/>
              <p:cNvSpPr/>
              <p:nvPr/>
            </p:nvSpPr>
            <p:spPr>
              <a:xfrm>
                <a:off x="6233536" y="3031098"/>
                <a:ext cx="111794" cy="110939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1038" extrusionOk="0">
                    <a:moveTo>
                      <a:pt x="68" y="0"/>
                    </a:moveTo>
                    <a:lnTo>
                      <a:pt x="0" y="66"/>
                    </a:lnTo>
                    <a:lnTo>
                      <a:pt x="512" y="585"/>
                    </a:lnTo>
                    <a:lnTo>
                      <a:pt x="519" y="578"/>
                    </a:lnTo>
                    <a:lnTo>
                      <a:pt x="978" y="1037"/>
                    </a:lnTo>
                    <a:lnTo>
                      <a:pt x="1046" y="971"/>
                    </a:lnTo>
                    <a:lnTo>
                      <a:pt x="526" y="452"/>
                    </a:lnTo>
                    <a:lnTo>
                      <a:pt x="526" y="459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19"/>
              <p:cNvSpPr/>
              <p:nvPr/>
            </p:nvSpPr>
            <p:spPr>
              <a:xfrm>
                <a:off x="6167914" y="3156894"/>
                <a:ext cx="87960" cy="88067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4" extrusionOk="0">
                    <a:moveTo>
                      <a:pt x="422" y="113"/>
                    </a:moveTo>
                    <a:lnTo>
                      <a:pt x="703" y="401"/>
                    </a:lnTo>
                    <a:lnTo>
                      <a:pt x="401" y="712"/>
                    </a:lnTo>
                    <a:lnTo>
                      <a:pt x="111" y="424"/>
                    </a:lnTo>
                    <a:lnTo>
                      <a:pt x="422" y="113"/>
                    </a:lnTo>
                    <a:close/>
                    <a:moveTo>
                      <a:pt x="422" y="1"/>
                    </a:moveTo>
                    <a:lnTo>
                      <a:pt x="1" y="424"/>
                    </a:lnTo>
                    <a:lnTo>
                      <a:pt x="401" y="824"/>
                    </a:lnTo>
                    <a:lnTo>
                      <a:pt x="822" y="401"/>
                    </a:lnTo>
                    <a:lnTo>
                      <a:pt x="422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19"/>
              <p:cNvSpPr/>
              <p:nvPr/>
            </p:nvSpPr>
            <p:spPr>
              <a:xfrm>
                <a:off x="6206710" y="3119807"/>
                <a:ext cx="92663" cy="85716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02" extrusionOk="0">
                    <a:moveTo>
                      <a:pt x="408" y="111"/>
                    </a:moveTo>
                    <a:lnTo>
                      <a:pt x="749" y="452"/>
                    </a:lnTo>
                    <a:lnTo>
                      <a:pt x="408" y="696"/>
                    </a:lnTo>
                    <a:lnTo>
                      <a:pt x="111" y="408"/>
                    </a:lnTo>
                    <a:lnTo>
                      <a:pt x="408" y="111"/>
                    </a:lnTo>
                    <a:close/>
                    <a:moveTo>
                      <a:pt x="408" y="1"/>
                    </a:moveTo>
                    <a:lnTo>
                      <a:pt x="0" y="408"/>
                    </a:lnTo>
                    <a:lnTo>
                      <a:pt x="393" y="801"/>
                    </a:lnTo>
                    <a:lnTo>
                      <a:pt x="866" y="460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19"/>
              <p:cNvSpPr/>
              <p:nvPr/>
            </p:nvSpPr>
            <p:spPr>
              <a:xfrm>
                <a:off x="6245506" y="3080904"/>
                <a:ext cx="99075" cy="92022"/>
              </a:xfrm>
              <a:custGeom>
                <a:avLst/>
                <a:gdLst/>
                <a:ahLst/>
                <a:cxnLst/>
                <a:rect l="l" t="t" r="r" b="b"/>
                <a:pathLst>
                  <a:path w="927" h="861" extrusionOk="0">
                    <a:moveTo>
                      <a:pt x="407" y="112"/>
                    </a:moveTo>
                    <a:lnTo>
                      <a:pt x="807" y="512"/>
                    </a:lnTo>
                    <a:lnTo>
                      <a:pt x="459" y="756"/>
                    </a:lnTo>
                    <a:lnTo>
                      <a:pt x="110" y="409"/>
                    </a:lnTo>
                    <a:lnTo>
                      <a:pt x="407" y="112"/>
                    </a:lnTo>
                    <a:close/>
                    <a:moveTo>
                      <a:pt x="407" y="0"/>
                    </a:moveTo>
                    <a:lnTo>
                      <a:pt x="0" y="409"/>
                    </a:lnTo>
                    <a:lnTo>
                      <a:pt x="452" y="861"/>
                    </a:lnTo>
                    <a:lnTo>
                      <a:pt x="927" y="520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19"/>
              <p:cNvSpPr/>
              <p:nvPr/>
            </p:nvSpPr>
            <p:spPr>
              <a:xfrm>
                <a:off x="6243903" y="3118097"/>
                <a:ext cx="56218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8" extrusionOk="0">
                    <a:moveTo>
                      <a:pt x="74" y="1"/>
                    </a:moveTo>
                    <a:lnTo>
                      <a:pt x="1" y="68"/>
                    </a:lnTo>
                    <a:lnTo>
                      <a:pt x="460" y="527"/>
                    </a:lnTo>
                    <a:lnTo>
                      <a:pt x="525" y="461"/>
                    </a:lnTo>
                    <a:lnTo>
                      <a:pt x="74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19"/>
              <p:cNvSpPr/>
              <p:nvPr/>
            </p:nvSpPr>
            <p:spPr>
              <a:xfrm>
                <a:off x="6284196" y="3040611"/>
                <a:ext cx="106236" cy="99824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34" extrusionOk="0">
                    <a:moveTo>
                      <a:pt x="415" y="119"/>
                    </a:moveTo>
                    <a:lnTo>
                      <a:pt x="876" y="571"/>
                    </a:lnTo>
                    <a:lnTo>
                      <a:pt x="520" y="831"/>
                    </a:lnTo>
                    <a:lnTo>
                      <a:pt x="113" y="422"/>
                    </a:lnTo>
                    <a:lnTo>
                      <a:pt x="415" y="119"/>
                    </a:lnTo>
                    <a:close/>
                    <a:moveTo>
                      <a:pt x="415" y="0"/>
                    </a:moveTo>
                    <a:lnTo>
                      <a:pt x="1" y="422"/>
                    </a:lnTo>
                    <a:lnTo>
                      <a:pt x="513" y="934"/>
                    </a:lnTo>
                    <a:lnTo>
                      <a:pt x="993" y="578"/>
                    </a:lnTo>
                    <a:lnTo>
                      <a:pt x="415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19"/>
              <p:cNvSpPr/>
              <p:nvPr/>
            </p:nvSpPr>
            <p:spPr>
              <a:xfrm>
                <a:off x="6322992" y="3003310"/>
                <a:ext cx="111153" cy="103885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972" extrusionOk="0">
                    <a:moveTo>
                      <a:pt x="408" y="113"/>
                    </a:moveTo>
                    <a:lnTo>
                      <a:pt x="920" y="623"/>
                    </a:lnTo>
                    <a:lnTo>
                      <a:pt x="579" y="876"/>
                    </a:lnTo>
                    <a:lnTo>
                      <a:pt x="113" y="408"/>
                    </a:lnTo>
                    <a:lnTo>
                      <a:pt x="408" y="113"/>
                    </a:lnTo>
                    <a:close/>
                    <a:moveTo>
                      <a:pt x="408" y="1"/>
                    </a:moveTo>
                    <a:lnTo>
                      <a:pt x="1" y="408"/>
                    </a:lnTo>
                    <a:lnTo>
                      <a:pt x="564" y="972"/>
                    </a:lnTo>
                    <a:lnTo>
                      <a:pt x="1039" y="637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19"/>
              <p:cNvSpPr/>
              <p:nvPr/>
            </p:nvSpPr>
            <p:spPr>
              <a:xfrm>
                <a:off x="6361789" y="2964514"/>
                <a:ext cx="117351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409" y="111"/>
                    </a:moveTo>
                    <a:lnTo>
                      <a:pt x="979" y="682"/>
                    </a:lnTo>
                    <a:lnTo>
                      <a:pt x="632" y="927"/>
                    </a:lnTo>
                    <a:lnTo>
                      <a:pt x="112" y="408"/>
                    </a:lnTo>
                    <a:lnTo>
                      <a:pt x="409" y="111"/>
                    </a:lnTo>
                    <a:close/>
                    <a:moveTo>
                      <a:pt x="409" y="1"/>
                    </a:moveTo>
                    <a:lnTo>
                      <a:pt x="0" y="408"/>
                    </a:lnTo>
                    <a:lnTo>
                      <a:pt x="623" y="1031"/>
                    </a:lnTo>
                    <a:lnTo>
                      <a:pt x="1098" y="689"/>
                    </a:lnTo>
                    <a:lnTo>
                      <a:pt x="409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19"/>
              <p:cNvSpPr/>
              <p:nvPr/>
            </p:nvSpPr>
            <p:spPr>
              <a:xfrm>
                <a:off x="6360293" y="3001814"/>
                <a:ext cx="74600" cy="7438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6" extrusionOk="0">
                    <a:moveTo>
                      <a:pt x="68" y="0"/>
                    </a:moveTo>
                    <a:lnTo>
                      <a:pt x="0" y="73"/>
                    </a:lnTo>
                    <a:lnTo>
                      <a:pt x="630" y="696"/>
                    </a:lnTo>
                    <a:lnTo>
                      <a:pt x="697" y="630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19"/>
              <p:cNvSpPr/>
              <p:nvPr/>
            </p:nvSpPr>
            <p:spPr>
              <a:xfrm>
                <a:off x="6130614" y="3121410"/>
                <a:ext cx="87212" cy="87105"/>
              </a:xfrm>
              <a:custGeom>
                <a:avLst/>
                <a:gdLst/>
                <a:ahLst/>
                <a:cxnLst/>
                <a:rect l="l" t="t" r="r" b="b"/>
                <a:pathLst>
                  <a:path w="816" h="815" extrusionOk="0">
                    <a:moveTo>
                      <a:pt x="415" y="110"/>
                    </a:moveTo>
                    <a:lnTo>
                      <a:pt x="705" y="400"/>
                    </a:lnTo>
                    <a:lnTo>
                      <a:pt x="401" y="704"/>
                    </a:lnTo>
                    <a:lnTo>
                      <a:pt x="111" y="414"/>
                    </a:lnTo>
                    <a:lnTo>
                      <a:pt x="415" y="110"/>
                    </a:lnTo>
                    <a:close/>
                    <a:moveTo>
                      <a:pt x="415" y="0"/>
                    </a:moveTo>
                    <a:lnTo>
                      <a:pt x="1" y="414"/>
                    </a:lnTo>
                    <a:lnTo>
                      <a:pt x="401" y="815"/>
                    </a:lnTo>
                    <a:lnTo>
                      <a:pt x="815" y="400"/>
                    </a:lnTo>
                    <a:lnTo>
                      <a:pt x="415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19"/>
              <p:cNvSpPr/>
              <p:nvPr/>
            </p:nvSpPr>
            <p:spPr>
              <a:xfrm>
                <a:off x="6169410" y="3077056"/>
                <a:ext cx="86464" cy="92663"/>
              </a:xfrm>
              <a:custGeom>
                <a:avLst/>
                <a:gdLst/>
                <a:ahLst/>
                <a:cxnLst/>
                <a:rect l="l" t="t" r="r" b="b"/>
                <a:pathLst>
                  <a:path w="809" h="867" extrusionOk="0">
                    <a:moveTo>
                      <a:pt x="356" y="118"/>
                    </a:moveTo>
                    <a:lnTo>
                      <a:pt x="698" y="459"/>
                    </a:lnTo>
                    <a:lnTo>
                      <a:pt x="401" y="756"/>
                    </a:lnTo>
                    <a:lnTo>
                      <a:pt x="104" y="467"/>
                    </a:lnTo>
                    <a:lnTo>
                      <a:pt x="356" y="118"/>
                    </a:lnTo>
                    <a:close/>
                    <a:moveTo>
                      <a:pt x="342" y="1"/>
                    </a:moveTo>
                    <a:lnTo>
                      <a:pt x="1" y="474"/>
                    </a:lnTo>
                    <a:lnTo>
                      <a:pt x="401" y="867"/>
                    </a:lnTo>
                    <a:lnTo>
                      <a:pt x="808" y="459"/>
                    </a:lnTo>
                    <a:lnTo>
                      <a:pt x="342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19"/>
              <p:cNvSpPr/>
              <p:nvPr/>
            </p:nvSpPr>
            <p:spPr>
              <a:xfrm>
                <a:off x="6202649" y="3031847"/>
                <a:ext cx="91915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7" extrusionOk="0">
                    <a:moveTo>
                      <a:pt x="350" y="127"/>
                    </a:moveTo>
                    <a:lnTo>
                      <a:pt x="750" y="520"/>
                    </a:lnTo>
                    <a:lnTo>
                      <a:pt x="453" y="815"/>
                    </a:lnTo>
                    <a:lnTo>
                      <a:pt x="104" y="468"/>
                    </a:lnTo>
                    <a:lnTo>
                      <a:pt x="350" y="127"/>
                    </a:lnTo>
                    <a:close/>
                    <a:moveTo>
                      <a:pt x="342" y="0"/>
                    </a:moveTo>
                    <a:lnTo>
                      <a:pt x="1" y="475"/>
                    </a:lnTo>
                    <a:lnTo>
                      <a:pt x="453" y="927"/>
                    </a:lnTo>
                    <a:lnTo>
                      <a:pt x="860" y="520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19"/>
              <p:cNvSpPr/>
              <p:nvPr/>
            </p:nvSpPr>
            <p:spPr>
              <a:xfrm>
                <a:off x="6200191" y="3076094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76" y="1"/>
                    </a:moveTo>
                    <a:lnTo>
                      <a:pt x="1" y="68"/>
                    </a:lnTo>
                    <a:lnTo>
                      <a:pt x="461" y="527"/>
                    </a:lnTo>
                    <a:lnTo>
                      <a:pt x="527" y="46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19"/>
              <p:cNvSpPr/>
              <p:nvPr/>
            </p:nvSpPr>
            <p:spPr>
              <a:xfrm>
                <a:off x="6235246" y="2985889"/>
                <a:ext cx="99075" cy="106343"/>
              </a:xfrm>
              <a:custGeom>
                <a:avLst/>
                <a:gdLst/>
                <a:ahLst/>
                <a:cxnLst/>
                <a:rect l="l" t="t" r="r" b="b"/>
                <a:pathLst>
                  <a:path w="927" h="995" extrusionOk="0">
                    <a:moveTo>
                      <a:pt x="363" y="119"/>
                    </a:moveTo>
                    <a:lnTo>
                      <a:pt x="815" y="578"/>
                    </a:lnTo>
                    <a:lnTo>
                      <a:pt x="510" y="882"/>
                    </a:lnTo>
                    <a:lnTo>
                      <a:pt x="103" y="475"/>
                    </a:lnTo>
                    <a:lnTo>
                      <a:pt x="363" y="119"/>
                    </a:lnTo>
                    <a:close/>
                    <a:moveTo>
                      <a:pt x="349" y="0"/>
                    </a:moveTo>
                    <a:lnTo>
                      <a:pt x="0" y="482"/>
                    </a:lnTo>
                    <a:lnTo>
                      <a:pt x="510" y="994"/>
                    </a:lnTo>
                    <a:lnTo>
                      <a:pt x="927" y="578"/>
                    </a:lnTo>
                    <a:lnTo>
                      <a:pt x="349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19"/>
              <p:cNvSpPr/>
              <p:nvPr/>
            </p:nvSpPr>
            <p:spPr>
              <a:xfrm>
                <a:off x="6267737" y="2942283"/>
                <a:ext cx="104633" cy="111153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040" extrusionOk="0">
                    <a:moveTo>
                      <a:pt x="347" y="120"/>
                    </a:moveTo>
                    <a:lnTo>
                      <a:pt x="859" y="630"/>
                    </a:lnTo>
                    <a:lnTo>
                      <a:pt x="569" y="927"/>
                    </a:lnTo>
                    <a:lnTo>
                      <a:pt x="103" y="468"/>
                    </a:lnTo>
                    <a:lnTo>
                      <a:pt x="347" y="120"/>
                    </a:lnTo>
                    <a:close/>
                    <a:moveTo>
                      <a:pt x="340" y="1"/>
                    </a:moveTo>
                    <a:lnTo>
                      <a:pt x="0" y="476"/>
                    </a:lnTo>
                    <a:lnTo>
                      <a:pt x="569" y="1039"/>
                    </a:lnTo>
                    <a:lnTo>
                      <a:pt x="978" y="630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19"/>
              <p:cNvSpPr/>
              <p:nvPr/>
            </p:nvSpPr>
            <p:spPr>
              <a:xfrm>
                <a:off x="6300014" y="2897287"/>
                <a:ext cx="111153" cy="117138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096" extrusionOk="0">
                    <a:moveTo>
                      <a:pt x="356" y="127"/>
                    </a:moveTo>
                    <a:lnTo>
                      <a:pt x="920" y="689"/>
                    </a:lnTo>
                    <a:lnTo>
                      <a:pt x="632" y="986"/>
                    </a:lnTo>
                    <a:lnTo>
                      <a:pt x="105" y="466"/>
                    </a:lnTo>
                    <a:lnTo>
                      <a:pt x="356" y="127"/>
                    </a:lnTo>
                    <a:close/>
                    <a:moveTo>
                      <a:pt x="342" y="0"/>
                    </a:moveTo>
                    <a:lnTo>
                      <a:pt x="0" y="473"/>
                    </a:lnTo>
                    <a:lnTo>
                      <a:pt x="632" y="1096"/>
                    </a:lnTo>
                    <a:lnTo>
                      <a:pt x="1039" y="689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19"/>
              <p:cNvSpPr/>
              <p:nvPr/>
            </p:nvSpPr>
            <p:spPr>
              <a:xfrm>
                <a:off x="6298518" y="2941535"/>
                <a:ext cx="74600" cy="74600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8" extrusionOk="0">
                    <a:moveTo>
                      <a:pt x="68" y="1"/>
                    </a:moveTo>
                    <a:lnTo>
                      <a:pt x="0" y="68"/>
                    </a:lnTo>
                    <a:lnTo>
                      <a:pt x="630" y="698"/>
                    </a:lnTo>
                    <a:lnTo>
                      <a:pt x="697" y="630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19"/>
              <p:cNvSpPr/>
              <p:nvPr/>
            </p:nvSpPr>
            <p:spPr>
              <a:xfrm>
                <a:off x="5885865" y="3378665"/>
                <a:ext cx="112649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031" extrusionOk="0">
                    <a:moveTo>
                      <a:pt x="75" y="1"/>
                    </a:moveTo>
                    <a:lnTo>
                      <a:pt x="0" y="69"/>
                    </a:lnTo>
                    <a:lnTo>
                      <a:pt x="520" y="579"/>
                    </a:lnTo>
                    <a:lnTo>
                      <a:pt x="527" y="572"/>
                    </a:lnTo>
                    <a:lnTo>
                      <a:pt x="979" y="1031"/>
                    </a:lnTo>
                    <a:lnTo>
                      <a:pt x="1053" y="965"/>
                    </a:lnTo>
                    <a:lnTo>
                      <a:pt x="534" y="453"/>
                    </a:lnTo>
                    <a:lnTo>
                      <a:pt x="527" y="453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19"/>
              <p:cNvSpPr/>
              <p:nvPr/>
            </p:nvSpPr>
            <p:spPr>
              <a:xfrm>
                <a:off x="5976176" y="3275742"/>
                <a:ext cx="87319" cy="87319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16" y="112"/>
                    </a:moveTo>
                    <a:lnTo>
                      <a:pt x="704" y="400"/>
                    </a:lnTo>
                    <a:lnTo>
                      <a:pt x="400" y="704"/>
                    </a:lnTo>
                    <a:lnTo>
                      <a:pt x="112" y="416"/>
                    </a:lnTo>
                    <a:lnTo>
                      <a:pt x="416" y="112"/>
                    </a:lnTo>
                    <a:close/>
                    <a:moveTo>
                      <a:pt x="416" y="0"/>
                    </a:moveTo>
                    <a:lnTo>
                      <a:pt x="0" y="416"/>
                    </a:lnTo>
                    <a:lnTo>
                      <a:pt x="400" y="816"/>
                    </a:lnTo>
                    <a:lnTo>
                      <a:pt x="816" y="40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19"/>
              <p:cNvSpPr/>
              <p:nvPr/>
            </p:nvSpPr>
            <p:spPr>
              <a:xfrm>
                <a:off x="5931822" y="3314645"/>
                <a:ext cx="92663" cy="86357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08" extrusionOk="0">
                    <a:moveTo>
                      <a:pt x="467" y="104"/>
                    </a:moveTo>
                    <a:lnTo>
                      <a:pt x="757" y="401"/>
                    </a:lnTo>
                    <a:lnTo>
                      <a:pt x="460" y="689"/>
                    </a:lnTo>
                    <a:lnTo>
                      <a:pt x="127" y="356"/>
                    </a:lnTo>
                    <a:lnTo>
                      <a:pt x="467" y="104"/>
                    </a:lnTo>
                    <a:close/>
                    <a:moveTo>
                      <a:pt x="476" y="1"/>
                    </a:moveTo>
                    <a:lnTo>
                      <a:pt x="1" y="340"/>
                    </a:lnTo>
                    <a:lnTo>
                      <a:pt x="460" y="808"/>
                    </a:lnTo>
                    <a:lnTo>
                      <a:pt x="867" y="401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19"/>
              <p:cNvSpPr/>
              <p:nvPr/>
            </p:nvSpPr>
            <p:spPr>
              <a:xfrm>
                <a:off x="5886613" y="3347884"/>
                <a:ext cx="99182" cy="91915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60" extrusionOk="0">
                    <a:moveTo>
                      <a:pt x="468" y="104"/>
                    </a:moveTo>
                    <a:lnTo>
                      <a:pt x="817" y="453"/>
                    </a:lnTo>
                    <a:lnTo>
                      <a:pt x="520" y="741"/>
                    </a:lnTo>
                    <a:lnTo>
                      <a:pt x="127" y="348"/>
                    </a:lnTo>
                    <a:lnTo>
                      <a:pt x="468" y="104"/>
                    </a:lnTo>
                    <a:close/>
                    <a:moveTo>
                      <a:pt x="475" y="1"/>
                    </a:moveTo>
                    <a:lnTo>
                      <a:pt x="1" y="333"/>
                    </a:lnTo>
                    <a:lnTo>
                      <a:pt x="520" y="860"/>
                    </a:lnTo>
                    <a:lnTo>
                      <a:pt x="927" y="453"/>
                    </a:ln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19"/>
              <p:cNvSpPr/>
              <p:nvPr/>
            </p:nvSpPr>
            <p:spPr>
              <a:xfrm>
                <a:off x="5931074" y="3345426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66" y="1"/>
                    </a:moveTo>
                    <a:lnTo>
                      <a:pt x="1" y="75"/>
                    </a:lnTo>
                    <a:lnTo>
                      <a:pt x="459" y="527"/>
                    </a:lnTo>
                    <a:lnTo>
                      <a:pt x="527" y="460"/>
                    </a:lnTo>
                    <a:lnTo>
                      <a:pt x="66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19"/>
              <p:cNvSpPr/>
              <p:nvPr/>
            </p:nvSpPr>
            <p:spPr>
              <a:xfrm>
                <a:off x="5840763" y="3380268"/>
                <a:ext cx="106236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27" extrusionOk="0">
                    <a:moveTo>
                      <a:pt x="474" y="105"/>
                    </a:moveTo>
                    <a:lnTo>
                      <a:pt x="883" y="512"/>
                    </a:lnTo>
                    <a:lnTo>
                      <a:pt x="579" y="816"/>
                    </a:lnTo>
                    <a:lnTo>
                      <a:pt x="127" y="365"/>
                    </a:lnTo>
                    <a:lnTo>
                      <a:pt x="474" y="105"/>
                    </a:lnTo>
                    <a:close/>
                    <a:moveTo>
                      <a:pt x="490" y="0"/>
                    </a:moveTo>
                    <a:lnTo>
                      <a:pt x="1" y="349"/>
                    </a:lnTo>
                    <a:lnTo>
                      <a:pt x="579" y="927"/>
                    </a:lnTo>
                    <a:lnTo>
                      <a:pt x="993" y="512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19"/>
              <p:cNvSpPr/>
              <p:nvPr/>
            </p:nvSpPr>
            <p:spPr>
              <a:xfrm>
                <a:off x="5797264" y="3412759"/>
                <a:ext cx="110939" cy="10388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972" extrusionOk="0">
                    <a:moveTo>
                      <a:pt x="467" y="105"/>
                    </a:moveTo>
                    <a:lnTo>
                      <a:pt x="925" y="571"/>
                    </a:lnTo>
                    <a:lnTo>
                      <a:pt x="637" y="861"/>
                    </a:lnTo>
                    <a:lnTo>
                      <a:pt x="125" y="349"/>
                    </a:lnTo>
                    <a:lnTo>
                      <a:pt x="467" y="105"/>
                    </a:lnTo>
                    <a:close/>
                    <a:moveTo>
                      <a:pt x="474" y="0"/>
                    </a:moveTo>
                    <a:lnTo>
                      <a:pt x="1" y="342"/>
                    </a:lnTo>
                    <a:lnTo>
                      <a:pt x="637" y="971"/>
                    </a:lnTo>
                    <a:lnTo>
                      <a:pt x="1037" y="571"/>
                    </a:lnTo>
                    <a:lnTo>
                      <a:pt x="474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19"/>
              <p:cNvSpPr/>
              <p:nvPr/>
            </p:nvSpPr>
            <p:spPr>
              <a:xfrm>
                <a:off x="5752054" y="3445250"/>
                <a:ext cx="117351" cy="110191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468" y="103"/>
                    </a:moveTo>
                    <a:lnTo>
                      <a:pt x="986" y="630"/>
                    </a:lnTo>
                    <a:lnTo>
                      <a:pt x="698" y="920"/>
                    </a:lnTo>
                    <a:lnTo>
                      <a:pt x="127" y="356"/>
                    </a:lnTo>
                    <a:lnTo>
                      <a:pt x="468" y="103"/>
                    </a:lnTo>
                    <a:close/>
                    <a:moveTo>
                      <a:pt x="475" y="0"/>
                    </a:moveTo>
                    <a:lnTo>
                      <a:pt x="0" y="342"/>
                    </a:lnTo>
                    <a:lnTo>
                      <a:pt x="698" y="1030"/>
                    </a:lnTo>
                    <a:lnTo>
                      <a:pt x="1098" y="630"/>
                    </a:lnTo>
                    <a:lnTo>
                      <a:pt x="475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19"/>
              <p:cNvSpPr/>
              <p:nvPr/>
            </p:nvSpPr>
            <p:spPr>
              <a:xfrm>
                <a:off x="5796302" y="3443754"/>
                <a:ext cx="74600" cy="7438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6" extrusionOk="0">
                    <a:moveTo>
                      <a:pt x="68" y="0"/>
                    </a:moveTo>
                    <a:lnTo>
                      <a:pt x="1" y="66"/>
                    </a:lnTo>
                    <a:lnTo>
                      <a:pt x="632" y="695"/>
                    </a:lnTo>
                    <a:lnTo>
                      <a:pt x="698" y="630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19"/>
              <p:cNvSpPr/>
              <p:nvPr/>
            </p:nvSpPr>
            <p:spPr>
              <a:xfrm>
                <a:off x="6013369" y="3311439"/>
                <a:ext cx="88174" cy="87853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2" extrusionOk="0">
                    <a:moveTo>
                      <a:pt x="424" y="111"/>
                    </a:moveTo>
                    <a:lnTo>
                      <a:pt x="705" y="401"/>
                    </a:lnTo>
                    <a:lnTo>
                      <a:pt x="401" y="712"/>
                    </a:lnTo>
                    <a:lnTo>
                      <a:pt x="113" y="422"/>
                    </a:lnTo>
                    <a:lnTo>
                      <a:pt x="424" y="111"/>
                    </a:lnTo>
                    <a:close/>
                    <a:moveTo>
                      <a:pt x="424" y="0"/>
                    </a:moveTo>
                    <a:lnTo>
                      <a:pt x="1" y="422"/>
                    </a:lnTo>
                    <a:lnTo>
                      <a:pt x="401" y="822"/>
                    </a:lnTo>
                    <a:lnTo>
                      <a:pt x="824" y="401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19"/>
              <p:cNvSpPr/>
              <p:nvPr/>
            </p:nvSpPr>
            <p:spPr>
              <a:xfrm>
                <a:off x="5976176" y="3350236"/>
                <a:ext cx="85609" cy="93625"/>
              </a:xfrm>
              <a:custGeom>
                <a:avLst/>
                <a:gdLst/>
                <a:ahLst/>
                <a:cxnLst/>
                <a:rect l="l" t="t" r="r" b="b"/>
                <a:pathLst>
                  <a:path w="801" h="876" extrusionOk="0">
                    <a:moveTo>
                      <a:pt x="407" y="112"/>
                    </a:moveTo>
                    <a:lnTo>
                      <a:pt x="697" y="407"/>
                    </a:lnTo>
                    <a:lnTo>
                      <a:pt x="452" y="749"/>
                    </a:lnTo>
                    <a:lnTo>
                      <a:pt x="112" y="407"/>
                    </a:lnTo>
                    <a:lnTo>
                      <a:pt x="407" y="112"/>
                    </a:lnTo>
                    <a:close/>
                    <a:moveTo>
                      <a:pt x="407" y="0"/>
                    </a:moveTo>
                    <a:lnTo>
                      <a:pt x="0" y="407"/>
                    </a:lnTo>
                    <a:lnTo>
                      <a:pt x="461" y="875"/>
                    </a:lnTo>
                    <a:lnTo>
                      <a:pt x="800" y="400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19"/>
              <p:cNvSpPr/>
              <p:nvPr/>
            </p:nvSpPr>
            <p:spPr>
              <a:xfrm>
                <a:off x="5937380" y="3388925"/>
                <a:ext cx="91915" cy="99182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8" extrusionOk="0">
                    <a:moveTo>
                      <a:pt x="408" y="113"/>
                    </a:moveTo>
                    <a:lnTo>
                      <a:pt x="756" y="469"/>
                    </a:lnTo>
                    <a:lnTo>
                      <a:pt x="504" y="808"/>
                    </a:lnTo>
                    <a:lnTo>
                      <a:pt x="112" y="408"/>
                    </a:lnTo>
                    <a:lnTo>
                      <a:pt x="408" y="113"/>
                    </a:lnTo>
                    <a:close/>
                    <a:moveTo>
                      <a:pt x="408" y="1"/>
                    </a:moveTo>
                    <a:lnTo>
                      <a:pt x="0" y="408"/>
                    </a:lnTo>
                    <a:lnTo>
                      <a:pt x="520" y="927"/>
                    </a:lnTo>
                    <a:lnTo>
                      <a:pt x="859" y="453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19"/>
              <p:cNvSpPr/>
              <p:nvPr/>
            </p:nvSpPr>
            <p:spPr>
              <a:xfrm>
                <a:off x="5974573" y="3388177"/>
                <a:ext cx="56431" cy="5643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67" y="1"/>
                    </a:moveTo>
                    <a:lnTo>
                      <a:pt x="1" y="68"/>
                    </a:lnTo>
                    <a:lnTo>
                      <a:pt x="460" y="527"/>
                    </a:lnTo>
                    <a:lnTo>
                      <a:pt x="527" y="453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19"/>
              <p:cNvSpPr/>
              <p:nvPr/>
            </p:nvSpPr>
            <p:spPr>
              <a:xfrm>
                <a:off x="5897087" y="3427722"/>
                <a:ext cx="98969" cy="106343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95" extrusionOk="0">
                    <a:moveTo>
                      <a:pt x="422" y="113"/>
                    </a:moveTo>
                    <a:lnTo>
                      <a:pt x="822" y="520"/>
                    </a:lnTo>
                    <a:lnTo>
                      <a:pt x="569" y="876"/>
                    </a:lnTo>
                    <a:lnTo>
                      <a:pt x="111" y="424"/>
                    </a:lnTo>
                    <a:lnTo>
                      <a:pt x="422" y="113"/>
                    </a:lnTo>
                    <a:close/>
                    <a:moveTo>
                      <a:pt x="422" y="1"/>
                    </a:moveTo>
                    <a:lnTo>
                      <a:pt x="0" y="424"/>
                    </a:lnTo>
                    <a:lnTo>
                      <a:pt x="578" y="995"/>
                    </a:lnTo>
                    <a:lnTo>
                      <a:pt x="925" y="513"/>
                    </a:lnTo>
                    <a:lnTo>
                      <a:pt x="422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19"/>
              <p:cNvSpPr/>
              <p:nvPr/>
            </p:nvSpPr>
            <p:spPr>
              <a:xfrm>
                <a:off x="5859787" y="3466733"/>
                <a:ext cx="103885" cy="111687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045" extrusionOk="0">
                    <a:moveTo>
                      <a:pt x="408" y="111"/>
                    </a:moveTo>
                    <a:lnTo>
                      <a:pt x="867" y="578"/>
                    </a:lnTo>
                    <a:lnTo>
                      <a:pt x="623" y="918"/>
                    </a:lnTo>
                    <a:lnTo>
                      <a:pt x="111" y="408"/>
                    </a:lnTo>
                    <a:lnTo>
                      <a:pt x="408" y="111"/>
                    </a:lnTo>
                    <a:close/>
                    <a:moveTo>
                      <a:pt x="408" y="0"/>
                    </a:moveTo>
                    <a:lnTo>
                      <a:pt x="1" y="408"/>
                    </a:lnTo>
                    <a:lnTo>
                      <a:pt x="630" y="1044"/>
                    </a:lnTo>
                    <a:lnTo>
                      <a:pt x="972" y="569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19"/>
              <p:cNvSpPr/>
              <p:nvPr/>
            </p:nvSpPr>
            <p:spPr>
              <a:xfrm>
                <a:off x="5821097" y="3505529"/>
                <a:ext cx="110084" cy="117138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096" extrusionOk="0">
                    <a:moveTo>
                      <a:pt x="407" y="110"/>
                    </a:moveTo>
                    <a:lnTo>
                      <a:pt x="925" y="637"/>
                    </a:lnTo>
                    <a:lnTo>
                      <a:pt x="681" y="978"/>
                    </a:lnTo>
                    <a:lnTo>
                      <a:pt x="110" y="407"/>
                    </a:lnTo>
                    <a:lnTo>
                      <a:pt x="407" y="110"/>
                    </a:lnTo>
                    <a:close/>
                    <a:moveTo>
                      <a:pt x="407" y="0"/>
                    </a:moveTo>
                    <a:lnTo>
                      <a:pt x="0" y="407"/>
                    </a:lnTo>
                    <a:lnTo>
                      <a:pt x="688" y="1096"/>
                    </a:lnTo>
                    <a:lnTo>
                      <a:pt x="1030" y="623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19"/>
              <p:cNvSpPr/>
              <p:nvPr/>
            </p:nvSpPr>
            <p:spPr>
              <a:xfrm>
                <a:off x="5858077" y="3504674"/>
                <a:ext cx="74600" cy="74494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7" extrusionOk="0">
                    <a:moveTo>
                      <a:pt x="68" y="1"/>
                    </a:moveTo>
                    <a:lnTo>
                      <a:pt x="1" y="67"/>
                    </a:lnTo>
                    <a:lnTo>
                      <a:pt x="632" y="696"/>
                    </a:lnTo>
                    <a:lnTo>
                      <a:pt x="698" y="62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85" name="Google Shape;1085;p19"/>
            <p:cNvSpPr/>
            <p:nvPr/>
          </p:nvSpPr>
          <p:spPr>
            <a:xfrm>
              <a:off x="8024288" y="4784080"/>
              <a:ext cx="749552" cy="204402"/>
            </a:xfrm>
            <a:custGeom>
              <a:avLst/>
              <a:gdLst/>
              <a:ahLst/>
              <a:cxnLst/>
              <a:rect l="l" t="t" r="r" b="b"/>
              <a:pathLst>
                <a:path w="9560" h="2607" extrusionOk="0">
                  <a:moveTo>
                    <a:pt x="6988" y="1"/>
                  </a:moveTo>
                  <a:cubicBezTo>
                    <a:pt x="6936" y="1"/>
                    <a:pt x="6884" y="17"/>
                    <a:pt x="6840" y="51"/>
                  </a:cubicBezTo>
                  <a:cubicBezTo>
                    <a:pt x="6758" y="110"/>
                    <a:pt x="6639" y="370"/>
                    <a:pt x="6522" y="718"/>
                  </a:cubicBezTo>
                  <a:cubicBezTo>
                    <a:pt x="6461" y="592"/>
                    <a:pt x="6403" y="503"/>
                    <a:pt x="6358" y="466"/>
                  </a:cubicBezTo>
                  <a:cubicBezTo>
                    <a:pt x="6314" y="432"/>
                    <a:pt x="6262" y="415"/>
                    <a:pt x="6210" y="415"/>
                  </a:cubicBezTo>
                  <a:cubicBezTo>
                    <a:pt x="6158" y="415"/>
                    <a:pt x="6106" y="432"/>
                    <a:pt x="6061" y="466"/>
                  </a:cubicBezTo>
                  <a:cubicBezTo>
                    <a:pt x="5965" y="547"/>
                    <a:pt x="5810" y="896"/>
                    <a:pt x="5677" y="1355"/>
                  </a:cubicBezTo>
                  <a:cubicBezTo>
                    <a:pt x="5640" y="1303"/>
                    <a:pt x="5609" y="1266"/>
                    <a:pt x="5581" y="1252"/>
                  </a:cubicBezTo>
                  <a:cubicBezTo>
                    <a:pt x="5536" y="1225"/>
                    <a:pt x="5484" y="1212"/>
                    <a:pt x="5432" y="1212"/>
                  </a:cubicBezTo>
                  <a:cubicBezTo>
                    <a:pt x="5380" y="1212"/>
                    <a:pt x="5328" y="1225"/>
                    <a:pt x="5284" y="1252"/>
                  </a:cubicBezTo>
                  <a:cubicBezTo>
                    <a:pt x="5209" y="1296"/>
                    <a:pt x="5106" y="1474"/>
                    <a:pt x="5003" y="1710"/>
                  </a:cubicBezTo>
                  <a:cubicBezTo>
                    <a:pt x="4928" y="1570"/>
                    <a:pt x="4854" y="1474"/>
                    <a:pt x="4802" y="1444"/>
                  </a:cubicBezTo>
                  <a:cubicBezTo>
                    <a:pt x="4758" y="1414"/>
                    <a:pt x="4706" y="1400"/>
                    <a:pt x="4653" y="1400"/>
                  </a:cubicBezTo>
                  <a:cubicBezTo>
                    <a:pt x="4601" y="1400"/>
                    <a:pt x="4549" y="1414"/>
                    <a:pt x="4505" y="1444"/>
                  </a:cubicBezTo>
                  <a:cubicBezTo>
                    <a:pt x="4402" y="1509"/>
                    <a:pt x="4217" y="1865"/>
                    <a:pt x="4076" y="2295"/>
                  </a:cubicBezTo>
                  <a:cubicBezTo>
                    <a:pt x="4039" y="2237"/>
                    <a:pt x="4009" y="2199"/>
                    <a:pt x="3987" y="2176"/>
                  </a:cubicBezTo>
                  <a:cubicBezTo>
                    <a:pt x="3957" y="2159"/>
                    <a:pt x="3922" y="2150"/>
                    <a:pt x="3887" y="2150"/>
                  </a:cubicBezTo>
                  <a:cubicBezTo>
                    <a:pt x="3852" y="2150"/>
                    <a:pt x="3817" y="2159"/>
                    <a:pt x="3787" y="2176"/>
                  </a:cubicBezTo>
                  <a:cubicBezTo>
                    <a:pt x="3749" y="2199"/>
                    <a:pt x="3714" y="2265"/>
                    <a:pt x="3669" y="2347"/>
                  </a:cubicBezTo>
                  <a:cubicBezTo>
                    <a:pt x="3616" y="1814"/>
                    <a:pt x="3358" y="1214"/>
                    <a:pt x="3239" y="1132"/>
                  </a:cubicBezTo>
                  <a:cubicBezTo>
                    <a:pt x="3209" y="1110"/>
                    <a:pt x="3174" y="1099"/>
                    <a:pt x="3139" y="1099"/>
                  </a:cubicBezTo>
                  <a:cubicBezTo>
                    <a:pt x="3104" y="1099"/>
                    <a:pt x="3068" y="1110"/>
                    <a:pt x="3038" y="1132"/>
                  </a:cubicBezTo>
                  <a:cubicBezTo>
                    <a:pt x="2972" y="1177"/>
                    <a:pt x="2869" y="1392"/>
                    <a:pt x="2780" y="1659"/>
                  </a:cubicBezTo>
                  <a:cubicBezTo>
                    <a:pt x="2623" y="1044"/>
                    <a:pt x="2364" y="496"/>
                    <a:pt x="2223" y="398"/>
                  </a:cubicBezTo>
                  <a:cubicBezTo>
                    <a:pt x="2175" y="365"/>
                    <a:pt x="2120" y="349"/>
                    <a:pt x="2065" y="349"/>
                  </a:cubicBezTo>
                  <a:cubicBezTo>
                    <a:pt x="2010" y="349"/>
                    <a:pt x="1957" y="365"/>
                    <a:pt x="1912" y="398"/>
                  </a:cubicBezTo>
                  <a:cubicBezTo>
                    <a:pt x="1779" y="487"/>
                    <a:pt x="1556" y="962"/>
                    <a:pt x="1409" y="1533"/>
                  </a:cubicBezTo>
                  <a:cubicBezTo>
                    <a:pt x="1409" y="1525"/>
                    <a:pt x="1402" y="1525"/>
                    <a:pt x="1402" y="1525"/>
                  </a:cubicBezTo>
                  <a:cubicBezTo>
                    <a:pt x="1353" y="1495"/>
                    <a:pt x="1297" y="1480"/>
                    <a:pt x="1242" y="1480"/>
                  </a:cubicBezTo>
                  <a:cubicBezTo>
                    <a:pt x="1186" y="1480"/>
                    <a:pt x="1131" y="1495"/>
                    <a:pt x="1082" y="1525"/>
                  </a:cubicBezTo>
                  <a:cubicBezTo>
                    <a:pt x="957" y="1591"/>
                    <a:pt x="749" y="1954"/>
                    <a:pt x="601" y="2392"/>
                  </a:cubicBezTo>
                  <a:cubicBezTo>
                    <a:pt x="548" y="2288"/>
                    <a:pt x="497" y="2214"/>
                    <a:pt x="459" y="2185"/>
                  </a:cubicBezTo>
                  <a:cubicBezTo>
                    <a:pt x="426" y="2163"/>
                    <a:pt x="386" y="2152"/>
                    <a:pt x="345" y="2152"/>
                  </a:cubicBezTo>
                  <a:cubicBezTo>
                    <a:pt x="304" y="2152"/>
                    <a:pt x="264" y="2163"/>
                    <a:pt x="230" y="2185"/>
                  </a:cubicBezTo>
                  <a:cubicBezTo>
                    <a:pt x="171" y="2230"/>
                    <a:pt x="82" y="2384"/>
                    <a:pt x="0" y="2607"/>
                  </a:cubicBezTo>
                  <a:lnTo>
                    <a:pt x="9559" y="2607"/>
                  </a:lnTo>
                  <a:lnTo>
                    <a:pt x="9559" y="1954"/>
                  </a:lnTo>
                  <a:cubicBezTo>
                    <a:pt x="9419" y="1465"/>
                    <a:pt x="9241" y="1074"/>
                    <a:pt x="9138" y="992"/>
                  </a:cubicBezTo>
                  <a:cubicBezTo>
                    <a:pt x="9093" y="958"/>
                    <a:pt x="9041" y="941"/>
                    <a:pt x="8989" y="941"/>
                  </a:cubicBezTo>
                  <a:cubicBezTo>
                    <a:pt x="8937" y="941"/>
                    <a:pt x="8885" y="958"/>
                    <a:pt x="8841" y="992"/>
                  </a:cubicBezTo>
                  <a:cubicBezTo>
                    <a:pt x="8752" y="1058"/>
                    <a:pt x="8618" y="1341"/>
                    <a:pt x="8499" y="1710"/>
                  </a:cubicBezTo>
                  <a:cubicBezTo>
                    <a:pt x="8441" y="1570"/>
                    <a:pt x="8382" y="1474"/>
                    <a:pt x="8337" y="1444"/>
                  </a:cubicBezTo>
                  <a:cubicBezTo>
                    <a:pt x="8300" y="1414"/>
                    <a:pt x="8256" y="1400"/>
                    <a:pt x="8211" y="1400"/>
                  </a:cubicBezTo>
                  <a:cubicBezTo>
                    <a:pt x="8167" y="1400"/>
                    <a:pt x="8122" y="1414"/>
                    <a:pt x="8085" y="1444"/>
                  </a:cubicBezTo>
                  <a:cubicBezTo>
                    <a:pt x="8055" y="1465"/>
                    <a:pt x="8026" y="1509"/>
                    <a:pt x="7989" y="1577"/>
                  </a:cubicBezTo>
                  <a:cubicBezTo>
                    <a:pt x="7877" y="1273"/>
                    <a:pt x="7759" y="1051"/>
                    <a:pt x="7685" y="992"/>
                  </a:cubicBezTo>
                  <a:cubicBezTo>
                    <a:pt x="7647" y="962"/>
                    <a:pt x="7596" y="947"/>
                    <a:pt x="7544" y="947"/>
                  </a:cubicBezTo>
                  <a:cubicBezTo>
                    <a:pt x="7411" y="487"/>
                    <a:pt x="7240" y="124"/>
                    <a:pt x="7137" y="51"/>
                  </a:cubicBezTo>
                  <a:cubicBezTo>
                    <a:pt x="7093" y="17"/>
                    <a:pt x="7041" y="1"/>
                    <a:pt x="6988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6" name="Google Shape;1086;p19"/>
            <p:cNvGrpSpPr/>
            <p:nvPr/>
          </p:nvGrpSpPr>
          <p:grpSpPr>
            <a:xfrm>
              <a:off x="8144564" y="4593964"/>
              <a:ext cx="360977" cy="398535"/>
              <a:chOff x="5115280" y="3443754"/>
              <a:chExt cx="492063" cy="543259"/>
            </a:xfrm>
          </p:grpSpPr>
          <p:sp>
            <p:nvSpPr>
              <p:cNvPr id="1087" name="Google Shape;1087;p19"/>
              <p:cNvSpPr/>
              <p:nvPr/>
            </p:nvSpPr>
            <p:spPr>
              <a:xfrm>
                <a:off x="5375954" y="3655799"/>
                <a:ext cx="12825" cy="331213"/>
              </a:xfrm>
              <a:custGeom>
                <a:avLst/>
                <a:gdLst/>
                <a:ahLst/>
                <a:cxnLst/>
                <a:rect l="l" t="t" r="r" b="b"/>
                <a:pathLst>
                  <a:path w="120" h="3099" extrusionOk="0">
                    <a:moveTo>
                      <a:pt x="0" y="1"/>
                    </a:moveTo>
                    <a:lnTo>
                      <a:pt x="66" y="3099"/>
                    </a:lnTo>
                    <a:lnTo>
                      <a:pt x="119" y="3099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19"/>
              <p:cNvSpPr/>
              <p:nvPr/>
            </p:nvSpPr>
            <p:spPr>
              <a:xfrm>
                <a:off x="5379908" y="3666273"/>
                <a:ext cx="145674" cy="78448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34" extrusionOk="0">
                    <a:moveTo>
                      <a:pt x="1311" y="1"/>
                    </a:moveTo>
                    <a:lnTo>
                      <a:pt x="1311" y="548"/>
                    </a:lnTo>
                    <a:cubicBezTo>
                      <a:pt x="1311" y="623"/>
                      <a:pt x="1208" y="682"/>
                      <a:pt x="1089" y="682"/>
                    </a:cubicBezTo>
                    <a:lnTo>
                      <a:pt x="0" y="682"/>
                    </a:lnTo>
                    <a:lnTo>
                      <a:pt x="0" y="733"/>
                    </a:lnTo>
                    <a:lnTo>
                      <a:pt x="1089" y="733"/>
                    </a:lnTo>
                    <a:cubicBezTo>
                      <a:pt x="1238" y="733"/>
                      <a:pt x="1363" y="651"/>
                      <a:pt x="1363" y="548"/>
                    </a:cubicBez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19"/>
              <p:cNvSpPr/>
              <p:nvPr/>
            </p:nvSpPr>
            <p:spPr>
              <a:xfrm>
                <a:off x="5377450" y="3764387"/>
                <a:ext cx="84113" cy="9512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890" extrusionOk="0">
                    <a:moveTo>
                      <a:pt x="728" y="0"/>
                    </a:moveTo>
                    <a:lnTo>
                      <a:pt x="697" y="534"/>
                    </a:lnTo>
                    <a:cubicBezTo>
                      <a:pt x="690" y="704"/>
                      <a:pt x="550" y="838"/>
                      <a:pt x="379" y="838"/>
                    </a:cubicBezTo>
                    <a:lnTo>
                      <a:pt x="363" y="838"/>
                    </a:lnTo>
                    <a:cubicBezTo>
                      <a:pt x="274" y="831"/>
                      <a:pt x="201" y="793"/>
                      <a:pt x="141" y="728"/>
                    </a:cubicBezTo>
                    <a:cubicBezTo>
                      <a:pt x="82" y="667"/>
                      <a:pt x="52" y="585"/>
                      <a:pt x="61" y="496"/>
                    </a:cubicBezTo>
                    <a:lnTo>
                      <a:pt x="0" y="496"/>
                    </a:lnTo>
                    <a:cubicBezTo>
                      <a:pt x="0" y="594"/>
                      <a:pt x="31" y="690"/>
                      <a:pt x="96" y="763"/>
                    </a:cubicBezTo>
                    <a:cubicBezTo>
                      <a:pt x="164" y="838"/>
                      <a:pt x="260" y="882"/>
                      <a:pt x="356" y="889"/>
                    </a:cubicBezTo>
                    <a:lnTo>
                      <a:pt x="379" y="889"/>
                    </a:lnTo>
                    <a:cubicBezTo>
                      <a:pt x="578" y="889"/>
                      <a:pt x="742" y="735"/>
                      <a:pt x="756" y="534"/>
                    </a:cubicBezTo>
                    <a:lnTo>
                      <a:pt x="786" y="7"/>
                    </a:lnTo>
                    <a:lnTo>
                      <a:pt x="728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19"/>
              <p:cNvSpPr/>
              <p:nvPr/>
            </p:nvSpPr>
            <p:spPr>
              <a:xfrm>
                <a:off x="5250800" y="3681343"/>
                <a:ext cx="126757" cy="124405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64" extrusionOk="0">
                    <a:moveTo>
                      <a:pt x="1" y="0"/>
                    </a:moveTo>
                    <a:lnTo>
                      <a:pt x="1" y="695"/>
                    </a:lnTo>
                    <a:cubicBezTo>
                      <a:pt x="1" y="955"/>
                      <a:pt x="207" y="1163"/>
                      <a:pt x="467" y="1163"/>
                    </a:cubicBezTo>
                    <a:lnTo>
                      <a:pt x="1185" y="1163"/>
                    </a:lnTo>
                    <a:lnTo>
                      <a:pt x="1185" y="1112"/>
                    </a:lnTo>
                    <a:lnTo>
                      <a:pt x="467" y="1112"/>
                    </a:lnTo>
                    <a:cubicBezTo>
                      <a:pt x="237" y="1112"/>
                      <a:pt x="60" y="927"/>
                      <a:pt x="60" y="695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19"/>
              <p:cNvSpPr/>
              <p:nvPr/>
            </p:nvSpPr>
            <p:spPr>
              <a:xfrm>
                <a:off x="5393375" y="3682840"/>
                <a:ext cx="124405" cy="9362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876" extrusionOk="0">
                    <a:moveTo>
                      <a:pt x="586" y="0"/>
                    </a:moveTo>
                    <a:cubicBezTo>
                      <a:pt x="259" y="0"/>
                      <a:pt x="1" y="192"/>
                      <a:pt x="1" y="438"/>
                    </a:cubicBezTo>
                    <a:cubicBezTo>
                      <a:pt x="1" y="674"/>
                      <a:pt x="259" y="875"/>
                      <a:pt x="586" y="875"/>
                    </a:cubicBezTo>
                    <a:cubicBezTo>
                      <a:pt x="904" y="875"/>
                      <a:pt x="1164" y="674"/>
                      <a:pt x="1164" y="438"/>
                    </a:cubicBezTo>
                    <a:cubicBezTo>
                      <a:pt x="1164" y="192"/>
                      <a:pt x="904" y="0"/>
                      <a:pt x="586" y="0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19"/>
              <p:cNvSpPr/>
              <p:nvPr/>
            </p:nvSpPr>
            <p:spPr>
              <a:xfrm>
                <a:off x="5237334" y="3443754"/>
                <a:ext cx="263774" cy="223374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2090" extrusionOk="0">
                    <a:moveTo>
                      <a:pt x="1238" y="0"/>
                    </a:moveTo>
                    <a:cubicBezTo>
                      <a:pt x="555" y="0"/>
                      <a:pt x="1" y="473"/>
                      <a:pt x="1" y="1044"/>
                    </a:cubicBezTo>
                    <a:cubicBezTo>
                      <a:pt x="1" y="1622"/>
                      <a:pt x="555" y="2090"/>
                      <a:pt x="1238" y="2090"/>
                    </a:cubicBezTo>
                    <a:cubicBezTo>
                      <a:pt x="1912" y="2090"/>
                      <a:pt x="2467" y="1622"/>
                      <a:pt x="2467" y="1044"/>
                    </a:cubicBezTo>
                    <a:cubicBezTo>
                      <a:pt x="2467" y="473"/>
                      <a:pt x="1912" y="0"/>
                      <a:pt x="1238" y="0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19"/>
              <p:cNvSpPr/>
              <p:nvPr/>
            </p:nvSpPr>
            <p:spPr>
              <a:xfrm>
                <a:off x="5115280" y="3566450"/>
                <a:ext cx="284508" cy="129963"/>
              </a:xfrm>
              <a:custGeom>
                <a:avLst/>
                <a:gdLst/>
                <a:ahLst/>
                <a:cxnLst/>
                <a:rect l="l" t="t" r="r" b="b"/>
                <a:pathLst>
                  <a:path w="2662" h="1216" extrusionOk="0">
                    <a:moveTo>
                      <a:pt x="609" y="1"/>
                    </a:moveTo>
                    <a:cubicBezTo>
                      <a:pt x="275" y="1"/>
                      <a:pt x="1" y="275"/>
                      <a:pt x="1" y="607"/>
                    </a:cubicBezTo>
                    <a:cubicBezTo>
                      <a:pt x="1" y="949"/>
                      <a:pt x="275" y="1216"/>
                      <a:pt x="609" y="1216"/>
                    </a:cubicBezTo>
                    <a:lnTo>
                      <a:pt x="2053" y="1216"/>
                    </a:lnTo>
                    <a:cubicBezTo>
                      <a:pt x="2395" y="1216"/>
                      <a:pt x="2661" y="949"/>
                      <a:pt x="2661" y="607"/>
                    </a:cubicBezTo>
                    <a:cubicBezTo>
                      <a:pt x="2661" y="275"/>
                      <a:pt x="2395" y="1"/>
                      <a:pt x="2053" y="1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19"/>
              <p:cNvSpPr/>
              <p:nvPr/>
            </p:nvSpPr>
            <p:spPr>
              <a:xfrm>
                <a:off x="5440935" y="3574252"/>
                <a:ext cx="166408" cy="100679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942" extrusionOk="0">
                    <a:moveTo>
                      <a:pt x="466" y="1"/>
                    </a:moveTo>
                    <a:cubicBezTo>
                      <a:pt x="207" y="1"/>
                      <a:pt x="0" y="216"/>
                      <a:pt x="0" y="476"/>
                    </a:cubicBezTo>
                    <a:cubicBezTo>
                      <a:pt x="0" y="728"/>
                      <a:pt x="207" y="942"/>
                      <a:pt x="466" y="942"/>
                    </a:cubicBezTo>
                    <a:lnTo>
                      <a:pt x="1082" y="942"/>
                    </a:lnTo>
                    <a:cubicBezTo>
                      <a:pt x="1341" y="942"/>
                      <a:pt x="1556" y="728"/>
                      <a:pt x="1556" y="476"/>
                    </a:cubicBezTo>
                    <a:cubicBezTo>
                      <a:pt x="1556" y="216"/>
                      <a:pt x="1341" y="1"/>
                      <a:pt x="1082" y="1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95" name="Google Shape;1095;p19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6" name="Google Shape;1096;p19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1097" name="Google Shape;1097;p19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9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9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9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9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9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9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9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9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9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9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9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9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9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9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9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9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9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9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9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9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9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9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9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9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9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9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9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9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9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7" name="Google Shape;1127;p19"/>
          <p:cNvSpPr/>
          <p:nvPr/>
        </p:nvSpPr>
        <p:spPr>
          <a:xfrm>
            <a:off x="607435" y="241279"/>
            <a:ext cx="246884" cy="246892"/>
          </a:xfrm>
          <a:custGeom>
            <a:avLst/>
            <a:gdLst/>
            <a:ahLst/>
            <a:cxnLst/>
            <a:rect l="l" t="t" r="r" b="b"/>
            <a:pathLst>
              <a:path w="3535" h="3536" extrusionOk="0">
                <a:moveTo>
                  <a:pt x="1763" y="0"/>
                </a:moveTo>
                <a:cubicBezTo>
                  <a:pt x="785" y="0"/>
                  <a:pt x="1" y="794"/>
                  <a:pt x="1" y="1772"/>
                </a:cubicBezTo>
                <a:cubicBezTo>
                  <a:pt x="1" y="2750"/>
                  <a:pt x="785" y="3536"/>
                  <a:pt x="1763" y="3536"/>
                </a:cubicBezTo>
                <a:cubicBezTo>
                  <a:pt x="2741" y="3536"/>
                  <a:pt x="3534" y="2750"/>
                  <a:pt x="3534" y="1772"/>
                </a:cubicBezTo>
                <a:cubicBezTo>
                  <a:pt x="3534" y="794"/>
                  <a:pt x="2741" y="0"/>
                  <a:pt x="1763" y="0"/>
                </a:cubicBezTo>
                <a:close/>
              </a:path>
            </a:pathLst>
          </a:custGeom>
          <a:solidFill>
            <a:srgbClr val="FFD6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19"/>
          <p:cNvSpPr/>
          <p:nvPr/>
        </p:nvSpPr>
        <p:spPr>
          <a:xfrm>
            <a:off x="720010" y="241279"/>
            <a:ext cx="535741" cy="149440"/>
          </a:xfrm>
          <a:custGeom>
            <a:avLst/>
            <a:gdLst/>
            <a:ahLst/>
            <a:cxnLst/>
            <a:rect l="l" t="t" r="r" b="b"/>
            <a:pathLst>
              <a:path w="6833" h="1906" extrusionOk="0">
                <a:moveTo>
                  <a:pt x="3617" y="1"/>
                </a:moveTo>
                <a:cubicBezTo>
                  <a:pt x="2995" y="1"/>
                  <a:pt x="2490" y="518"/>
                  <a:pt x="2490" y="1164"/>
                </a:cubicBezTo>
                <a:lnTo>
                  <a:pt x="2490" y="1178"/>
                </a:lnTo>
                <a:cubicBezTo>
                  <a:pt x="2417" y="1157"/>
                  <a:pt x="2342" y="1134"/>
                  <a:pt x="2253" y="1134"/>
                </a:cubicBezTo>
                <a:cubicBezTo>
                  <a:pt x="2083" y="1134"/>
                  <a:pt x="1919" y="1201"/>
                  <a:pt x="1794" y="1304"/>
                </a:cubicBezTo>
                <a:cubicBezTo>
                  <a:pt x="1668" y="1141"/>
                  <a:pt x="1474" y="1030"/>
                  <a:pt x="1261" y="1030"/>
                </a:cubicBezTo>
                <a:cubicBezTo>
                  <a:pt x="950" y="1030"/>
                  <a:pt x="697" y="1246"/>
                  <a:pt x="608" y="1527"/>
                </a:cubicBezTo>
                <a:lnTo>
                  <a:pt x="557" y="1527"/>
                </a:lnTo>
                <a:cubicBezTo>
                  <a:pt x="311" y="1527"/>
                  <a:pt x="96" y="1683"/>
                  <a:pt x="0" y="1905"/>
                </a:cubicBezTo>
                <a:lnTo>
                  <a:pt x="6818" y="1905"/>
                </a:lnTo>
                <a:cubicBezTo>
                  <a:pt x="6825" y="1852"/>
                  <a:pt x="6833" y="1801"/>
                  <a:pt x="6833" y="1749"/>
                </a:cubicBezTo>
                <a:cubicBezTo>
                  <a:pt x="6833" y="1327"/>
                  <a:pt x="6498" y="986"/>
                  <a:pt x="6091" y="986"/>
                </a:cubicBezTo>
                <a:cubicBezTo>
                  <a:pt x="5876" y="986"/>
                  <a:pt x="5684" y="1075"/>
                  <a:pt x="5543" y="1230"/>
                </a:cubicBezTo>
                <a:cubicBezTo>
                  <a:pt x="5410" y="1075"/>
                  <a:pt x="5209" y="972"/>
                  <a:pt x="4987" y="972"/>
                </a:cubicBezTo>
                <a:cubicBezTo>
                  <a:pt x="4898" y="972"/>
                  <a:pt x="4809" y="993"/>
                  <a:pt x="4729" y="1023"/>
                </a:cubicBezTo>
                <a:cubicBezTo>
                  <a:pt x="4661" y="445"/>
                  <a:pt x="4195" y="1"/>
                  <a:pt x="3617" y="1"/>
                </a:cubicBezTo>
                <a:close/>
              </a:path>
            </a:pathLst>
          </a:custGeom>
          <a:solidFill>
            <a:srgbClr val="A1E1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" name="Google Shape;2323;p31"/>
          <p:cNvSpPr txBox="1">
            <a:spLocks noGrp="1"/>
          </p:cNvSpPr>
          <p:nvPr>
            <p:ph type="title"/>
          </p:nvPr>
        </p:nvSpPr>
        <p:spPr>
          <a:xfrm>
            <a:off x="713226" y="442163"/>
            <a:ext cx="48837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24" name="Google Shape;2324;p31"/>
          <p:cNvSpPr txBox="1">
            <a:spLocks noGrp="1"/>
          </p:cNvSpPr>
          <p:nvPr>
            <p:ph type="subTitle" idx="1"/>
          </p:nvPr>
        </p:nvSpPr>
        <p:spPr>
          <a:xfrm>
            <a:off x="713225" y="1575825"/>
            <a:ext cx="45900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25" name="Google Shape;2325;p31"/>
          <p:cNvSpPr txBox="1"/>
          <p:nvPr/>
        </p:nvSpPr>
        <p:spPr>
          <a:xfrm>
            <a:off x="754700" y="3206000"/>
            <a:ext cx="2257200" cy="11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Kumbh Sans"/>
                <a:ea typeface="Kumbh Sans"/>
                <a:cs typeface="Kumbh Sans"/>
                <a:sym typeface="Kumbh Sans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 </a:t>
            </a:r>
            <a:endParaRPr sz="1200" b="1" u="sng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" name="Google Shape;2327;p32"/>
          <p:cNvSpPr/>
          <p:nvPr/>
        </p:nvSpPr>
        <p:spPr>
          <a:xfrm>
            <a:off x="7233675" y="4938650"/>
            <a:ext cx="2030700" cy="46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8" name="Google Shape;2328;p32"/>
          <p:cNvGrpSpPr/>
          <p:nvPr/>
        </p:nvGrpSpPr>
        <p:grpSpPr>
          <a:xfrm>
            <a:off x="4382899" y="4938638"/>
            <a:ext cx="2749703" cy="122913"/>
            <a:chOff x="5024149" y="4918613"/>
            <a:chExt cx="2749703" cy="122913"/>
          </a:xfrm>
        </p:grpSpPr>
        <p:sp>
          <p:nvSpPr>
            <p:cNvPr id="2329" name="Google Shape;2329;p32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2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2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2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2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2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2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2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2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2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2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2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2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2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2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2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2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2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2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2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2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2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2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2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2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2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2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2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2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2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59" name="Google Shape;2359;p32"/>
          <p:cNvGrpSpPr/>
          <p:nvPr/>
        </p:nvGrpSpPr>
        <p:grpSpPr>
          <a:xfrm>
            <a:off x="7513123" y="4476944"/>
            <a:ext cx="629337" cy="461701"/>
            <a:chOff x="4891675" y="2045050"/>
            <a:chExt cx="168200" cy="123400"/>
          </a:xfrm>
        </p:grpSpPr>
        <p:sp>
          <p:nvSpPr>
            <p:cNvPr id="2360" name="Google Shape;2360;p32"/>
            <p:cNvSpPr/>
            <p:nvPr/>
          </p:nvSpPr>
          <p:spPr>
            <a:xfrm>
              <a:off x="4949100" y="2045050"/>
              <a:ext cx="110775" cy="107675"/>
            </a:xfrm>
            <a:custGeom>
              <a:avLst/>
              <a:gdLst/>
              <a:ahLst/>
              <a:cxnLst/>
              <a:rect l="l" t="t" r="r" b="b"/>
              <a:pathLst>
                <a:path w="4431" h="4307" extrusionOk="0">
                  <a:moveTo>
                    <a:pt x="2149" y="0"/>
                  </a:moveTo>
                  <a:cubicBezTo>
                    <a:pt x="2071" y="0"/>
                    <a:pt x="1994" y="21"/>
                    <a:pt x="1927" y="61"/>
                  </a:cubicBezTo>
                  <a:cubicBezTo>
                    <a:pt x="1438" y="366"/>
                    <a:pt x="1" y="4306"/>
                    <a:pt x="2149" y="4306"/>
                  </a:cubicBezTo>
                  <a:cubicBezTo>
                    <a:pt x="4431" y="4306"/>
                    <a:pt x="2868" y="366"/>
                    <a:pt x="2371" y="61"/>
                  </a:cubicBezTo>
                  <a:cubicBezTo>
                    <a:pt x="2305" y="21"/>
                    <a:pt x="2227" y="0"/>
                    <a:pt x="2149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2"/>
            <p:cNvSpPr/>
            <p:nvPr/>
          </p:nvSpPr>
          <p:spPr>
            <a:xfrm>
              <a:off x="4949100" y="2046550"/>
              <a:ext cx="53750" cy="106175"/>
            </a:xfrm>
            <a:custGeom>
              <a:avLst/>
              <a:gdLst/>
              <a:ahLst/>
              <a:cxnLst/>
              <a:rect l="l" t="t" r="r" b="b"/>
              <a:pathLst>
                <a:path w="2150" h="4247" extrusionOk="0">
                  <a:moveTo>
                    <a:pt x="1930" y="0"/>
                  </a:moveTo>
                  <a:lnTo>
                    <a:pt x="1930" y="0"/>
                  </a:lnTo>
                  <a:cubicBezTo>
                    <a:pt x="1929" y="0"/>
                    <a:pt x="1928" y="1"/>
                    <a:pt x="1927" y="1"/>
                  </a:cubicBezTo>
                  <a:cubicBezTo>
                    <a:pt x="1438" y="306"/>
                    <a:pt x="1" y="4246"/>
                    <a:pt x="2149" y="4246"/>
                  </a:cubicBezTo>
                  <a:cubicBezTo>
                    <a:pt x="2149" y="4246"/>
                    <a:pt x="1609" y="4202"/>
                    <a:pt x="1578" y="2662"/>
                  </a:cubicBezTo>
                  <a:cubicBezTo>
                    <a:pt x="1542" y="1142"/>
                    <a:pt x="1985" y="0"/>
                    <a:pt x="193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2"/>
            <p:cNvSpPr/>
            <p:nvPr/>
          </p:nvSpPr>
          <p:spPr>
            <a:xfrm>
              <a:off x="5001125" y="2093950"/>
              <a:ext cx="7800" cy="74500"/>
            </a:xfrm>
            <a:custGeom>
              <a:avLst/>
              <a:gdLst/>
              <a:ahLst/>
              <a:cxnLst/>
              <a:rect l="l" t="t" r="r" b="b"/>
              <a:pathLst>
                <a:path w="312" h="2980" extrusionOk="0">
                  <a:moveTo>
                    <a:pt x="159" y="1"/>
                  </a:moveTo>
                  <a:cubicBezTo>
                    <a:pt x="158" y="1"/>
                    <a:pt x="157" y="5"/>
                    <a:pt x="157" y="17"/>
                  </a:cubicBezTo>
                  <a:lnTo>
                    <a:pt x="1" y="2980"/>
                  </a:lnTo>
                  <a:lnTo>
                    <a:pt x="312" y="2980"/>
                  </a:lnTo>
                  <a:cubicBezTo>
                    <a:pt x="305" y="1714"/>
                    <a:pt x="187" y="17"/>
                    <a:pt x="164" y="17"/>
                  </a:cubicBezTo>
                  <a:cubicBezTo>
                    <a:pt x="164" y="17"/>
                    <a:pt x="161" y="1"/>
                    <a:pt x="1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2"/>
            <p:cNvSpPr/>
            <p:nvPr/>
          </p:nvSpPr>
          <p:spPr>
            <a:xfrm>
              <a:off x="4984100" y="2120275"/>
              <a:ext cx="20975" cy="17075"/>
            </a:xfrm>
            <a:custGeom>
              <a:avLst/>
              <a:gdLst/>
              <a:ahLst/>
              <a:cxnLst/>
              <a:rect l="l" t="t" r="r" b="b"/>
              <a:pathLst>
                <a:path w="839" h="683" extrusionOk="0">
                  <a:moveTo>
                    <a:pt x="0" y="1"/>
                  </a:moveTo>
                  <a:lnTo>
                    <a:pt x="0" y="1"/>
                  </a:lnTo>
                  <a:cubicBezTo>
                    <a:pt x="404" y="662"/>
                    <a:pt x="782" y="682"/>
                    <a:pt x="826" y="682"/>
                  </a:cubicBezTo>
                  <a:cubicBezTo>
                    <a:pt x="829" y="682"/>
                    <a:pt x="831" y="682"/>
                    <a:pt x="831" y="682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7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2"/>
            <p:cNvSpPr/>
            <p:nvPr/>
          </p:nvSpPr>
          <p:spPr>
            <a:xfrm>
              <a:off x="5005050" y="2115675"/>
              <a:ext cx="17975" cy="14475"/>
            </a:xfrm>
            <a:custGeom>
              <a:avLst/>
              <a:gdLst/>
              <a:ahLst/>
              <a:cxnLst/>
              <a:rect l="l" t="t" r="r" b="b"/>
              <a:pathLst>
                <a:path w="719" h="579" extrusionOk="0">
                  <a:moveTo>
                    <a:pt x="719" y="0"/>
                  </a:moveTo>
                  <a:lnTo>
                    <a:pt x="719" y="0"/>
                  </a:lnTo>
                  <a:cubicBezTo>
                    <a:pt x="718" y="0"/>
                    <a:pt x="578" y="192"/>
                    <a:pt x="393" y="325"/>
                  </a:cubicBezTo>
                  <a:cubicBezTo>
                    <a:pt x="185" y="471"/>
                    <a:pt x="81" y="496"/>
                    <a:pt x="34" y="496"/>
                  </a:cubicBezTo>
                  <a:cubicBezTo>
                    <a:pt x="9" y="496"/>
                    <a:pt x="0" y="489"/>
                    <a:pt x="0" y="489"/>
                  </a:cubicBezTo>
                  <a:lnTo>
                    <a:pt x="0" y="489"/>
                  </a:lnTo>
                  <a:lnTo>
                    <a:pt x="7" y="578"/>
                  </a:lnTo>
                  <a:cubicBezTo>
                    <a:pt x="7" y="578"/>
                    <a:pt x="8" y="578"/>
                    <a:pt x="9" y="578"/>
                  </a:cubicBezTo>
                  <a:cubicBezTo>
                    <a:pt x="39" y="578"/>
                    <a:pt x="366" y="565"/>
                    <a:pt x="71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2"/>
            <p:cNvSpPr/>
            <p:nvPr/>
          </p:nvSpPr>
          <p:spPr>
            <a:xfrm>
              <a:off x="4990600" y="2105300"/>
              <a:ext cx="14475" cy="11675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0" y="1"/>
                  </a:moveTo>
                  <a:lnTo>
                    <a:pt x="0" y="1"/>
                  </a:lnTo>
                  <a:cubicBezTo>
                    <a:pt x="295" y="460"/>
                    <a:pt x="562" y="467"/>
                    <a:pt x="577" y="467"/>
                  </a:cubicBezTo>
                  <a:cubicBezTo>
                    <a:pt x="578" y="467"/>
                    <a:pt x="578" y="467"/>
                    <a:pt x="578" y="467"/>
                  </a:cubicBezTo>
                  <a:lnTo>
                    <a:pt x="578" y="392"/>
                  </a:lnTo>
                  <a:cubicBezTo>
                    <a:pt x="578" y="392"/>
                    <a:pt x="572" y="397"/>
                    <a:pt x="555" y="397"/>
                  </a:cubicBezTo>
                  <a:cubicBezTo>
                    <a:pt x="521" y="397"/>
                    <a:pt x="440" y="377"/>
                    <a:pt x="267" y="259"/>
                  </a:cubicBezTo>
                  <a:cubicBezTo>
                    <a:pt x="119" y="15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2"/>
            <p:cNvSpPr/>
            <p:nvPr/>
          </p:nvSpPr>
          <p:spPr>
            <a:xfrm>
              <a:off x="4891675" y="2046750"/>
              <a:ext cx="64475" cy="81525"/>
            </a:xfrm>
            <a:custGeom>
              <a:avLst/>
              <a:gdLst/>
              <a:ahLst/>
              <a:cxnLst/>
              <a:rect l="l" t="t" r="r" b="b"/>
              <a:pathLst>
                <a:path w="2579" h="3261" extrusionOk="0">
                  <a:moveTo>
                    <a:pt x="1290" y="1"/>
                  </a:moveTo>
                  <a:cubicBezTo>
                    <a:pt x="726" y="1"/>
                    <a:pt x="274" y="452"/>
                    <a:pt x="274" y="1016"/>
                  </a:cubicBezTo>
                  <a:cubicBezTo>
                    <a:pt x="274" y="1068"/>
                    <a:pt x="281" y="1112"/>
                    <a:pt x="281" y="1157"/>
                  </a:cubicBezTo>
                  <a:cubicBezTo>
                    <a:pt x="103" y="1379"/>
                    <a:pt x="0" y="1660"/>
                    <a:pt x="0" y="1964"/>
                  </a:cubicBezTo>
                  <a:cubicBezTo>
                    <a:pt x="0" y="2682"/>
                    <a:pt x="578" y="3260"/>
                    <a:pt x="1290" y="3260"/>
                  </a:cubicBezTo>
                  <a:cubicBezTo>
                    <a:pt x="2001" y="3260"/>
                    <a:pt x="2579" y="2682"/>
                    <a:pt x="2579" y="1964"/>
                  </a:cubicBezTo>
                  <a:cubicBezTo>
                    <a:pt x="2579" y="1660"/>
                    <a:pt x="2476" y="1379"/>
                    <a:pt x="2298" y="1157"/>
                  </a:cubicBezTo>
                  <a:cubicBezTo>
                    <a:pt x="2305" y="1112"/>
                    <a:pt x="2305" y="1068"/>
                    <a:pt x="2305" y="1016"/>
                  </a:cubicBezTo>
                  <a:cubicBezTo>
                    <a:pt x="2305" y="452"/>
                    <a:pt x="1853" y="1"/>
                    <a:pt x="129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2"/>
            <p:cNvSpPr/>
            <p:nvPr/>
          </p:nvSpPr>
          <p:spPr>
            <a:xfrm>
              <a:off x="4923900" y="2071625"/>
              <a:ext cx="3000" cy="96825"/>
            </a:xfrm>
            <a:custGeom>
              <a:avLst/>
              <a:gdLst/>
              <a:ahLst/>
              <a:cxnLst/>
              <a:rect l="l" t="t" r="r" b="b"/>
              <a:pathLst>
                <a:path w="120" h="3873" extrusionOk="0">
                  <a:moveTo>
                    <a:pt x="54" y="0"/>
                  </a:moveTo>
                  <a:cubicBezTo>
                    <a:pt x="53" y="0"/>
                    <a:pt x="52" y="4"/>
                    <a:pt x="52" y="14"/>
                  </a:cubicBezTo>
                  <a:lnTo>
                    <a:pt x="1" y="3821"/>
                  </a:lnTo>
                  <a:cubicBezTo>
                    <a:pt x="1" y="3852"/>
                    <a:pt x="22" y="3873"/>
                    <a:pt x="52" y="3873"/>
                  </a:cubicBezTo>
                  <a:lnTo>
                    <a:pt x="59" y="3873"/>
                  </a:lnTo>
                  <a:cubicBezTo>
                    <a:pt x="89" y="3873"/>
                    <a:pt x="120" y="3852"/>
                    <a:pt x="120" y="3821"/>
                  </a:cubicBezTo>
                  <a:cubicBezTo>
                    <a:pt x="120" y="3821"/>
                    <a:pt x="89" y="14"/>
                    <a:pt x="59" y="14"/>
                  </a:cubicBezTo>
                  <a:cubicBezTo>
                    <a:pt x="59" y="14"/>
                    <a:pt x="56" y="0"/>
                    <a:pt x="5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2"/>
            <p:cNvSpPr/>
            <p:nvPr/>
          </p:nvSpPr>
          <p:spPr>
            <a:xfrm>
              <a:off x="4907050" y="2095075"/>
              <a:ext cx="18350" cy="15050"/>
            </a:xfrm>
            <a:custGeom>
              <a:avLst/>
              <a:gdLst/>
              <a:ahLst/>
              <a:cxnLst/>
              <a:rect l="l" t="t" r="r" b="b"/>
              <a:pathLst>
                <a:path w="734" h="602" extrusionOk="0">
                  <a:moveTo>
                    <a:pt x="1" y="1"/>
                  </a:moveTo>
                  <a:lnTo>
                    <a:pt x="1" y="1"/>
                  </a:lnTo>
                  <a:cubicBezTo>
                    <a:pt x="353" y="583"/>
                    <a:pt x="681" y="602"/>
                    <a:pt x="722" y="602"/>
                  </a:cubicBezTo>
                  <a:cubicBezTo>
                    <a:pt x="725" y="602"/>
                    <a:pt x="726" y="602"/>
                    <a:pt x="726" y="602"/>
                  </a:cubicBezTo>
                  <a:lnTo>
                    <a:pt x="733" y="513"/>
                  </a:lnTo>
                  <a:lnTo>
                    <a:pt x="733" y="513"/>
                  </a:lnTo>
                  <a:cubicBezTo>
                    <a:pt x="733" y="513"/>
                    <a:pt x="724" y="520"/>
                    <a:pt x="699" y="520"/>
                  </a:cubicBezTo>
                  <a:cubicBezTo>
                    <a:pt x="651" y="520"/>
                    <a:pt x="544" y="494"/>
                    <a:pt x="333" y="342"/>
                  </a:cubicBezTo>
                  <a:cubicBezTo>
                    <a:pt x="141" y="20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2"/>
            <p:cNvSpPr/>
            <p:nvPr/>
          </p:nvSpPr>
          <p:spPr>
            <a:xfrm>
              <a:off x="4925375" y="2090850"/>
              <a:ext cx="15575" cy="12800"/>
            </a:xfrm>
            <a:custGeom>
              <a:avLst/>
              <a:gdLst/>
              <a:ahLst/>
              <a:cxnLst/>
              <a:rect l="l" t="t" r="r" b="b"/>
              <a:pathLst>
                <a:path w="623" h="512" extrusionOk="0">
                  <a:moveTo>
                    <a:pt x="623" y="1"/>
                  </a:moveTo>
                  <a:cubicBezTo>
                    <a:pt x="622" y="1"/>
                    <a:pt x="496" y="179"/>
                    <a:pt x="335" y="289"/>
                  </a:cubicBezTo>
                  <a:cubicBezTo>
                    <a:pt x="156" y="420"/>
                    <a:pt x="68" y="443"/>
                    <a:pt x="28" y="443"/>
                  </a:cubicBezTo>
                  <a:cubicBezTo>
                    <a:pt x="7" y="443"/>
                    <a:pt x="0" y="436"/>
                    <a:pt x="0" y="436"/>
                  </a:cubicBezTo>
                  <a:lnTo>
                    <a:pt x="0" y="511"/>
                  </a:lnTo>
                  <a:cubicBezTo>
                    <a:pt x="0" y="511"/>
                    <a:pt x="1" y="511"/>
                    <a:pt x="3" y="511"/>
                  </a:cubicBezTo>
                  <a:cubicBezTo>
                    <a:pt x="31" y="511"/>
                    <a:pt x="314" y="498"/>
                    <a:pt x="62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2"/>
            <p:cNvSpPr/>
            <p:nvPr/>
          </p:nvSpPr>
          <p:spPr>
            <a:xfrm>
              <a:off x="4912775" y="2081750"/>
              <a:ext cx="12625" cy="10250"/>
            </a:xfrm>
            <a:custGeom>
              <a:avLst/>
              <a:gdLst/>
              <a:ahLst/>
              <a:cxnLst/>
              <a:rect l="l" t="t" r="r" b="b"/>
              <a:pathLst>
                <a:path w="505" h="410" extrusionOk="0">
                  <a:moveTo>
                    <a:pt x="1" y="0"/>
                  </a:moveTo>
                  <a:lnTo>
                    <a:pt x="1" y="0"/>
                  </a:lnTo>
                  <a:cubicBezTo>
                    <a:pt x="244" y="397"/>
                    <a:pt x="467" y="409"/>
                    <a:pt x="494" y="409"/>
                  </a:cubicBezTo>
                  <a:cubicBezTo>
                    <a:pt x="496" y="409"/>
                    <a:pt x="497" y="409"/>
                    <a:pt x="497" y="409"/>
                  </a:cubicBezTo>
                  <a:lnTo>
                    <a:pt x="504" y="349"/>
                  </a:lnTo>
                  <a:lnTo>
                    <a:pt x="504" y="349"/>
                  </a:lnTo>
                  <a:cubicBezTo>
                    <a:pt x="504" y="349"/>
                    <a:pt x="498" y="354"/>
                    <a:pt x="479" y="354"/>
                  </a:cubicBezTo>
                  <a:cubicBezTo>
                    <a:pt x="446" y="354"/>
                    <a:pt x="374" y="336"/>
                    <a:pt x="230" y="231"/>
                  </a:cubicBezTo>
                  <a:cubicBezTo>
                    <a:pt x="97" y="14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1" name="Google Shape;2371;p32"/>
          <p:cNvSpPr/>
          <p:nvPr/>
        </p:nvSpPr>
        <p:spPr>
          <a:xfrm>
            <a:off x="8081200" y="4775225"/>
            <a:ext cx="628785" cy="171475"/>
          </a:xfrm>
          <a:custGeom>
            <a:avLst/>
            <a:gdLst/>
            <a:ahLst/>
            <a:cxnLst/>
            <a:rect l="l" t="t" r="r" b="b"/>
            <a:pathLst>
              <a:path w="9560" h="2607" extrusionOk="0">
                <a:moveTo>
                  <a:pt x="6988" y="1"/>
                </a:moveTo>
                <a:cubicBezTo>
                  <a:pt x="6936" y="1"/>
                  <a:pt x="6884" y="17"/>
                  <a:pt x="6840" y="51"/>
                </a:cubicBezTo>
                <a:cubicBezTo>
                  <a:pt x="6758" y="110"/>
                  <a:pt x="6639" y="370"/>
                  <a:pt x="6522" y="718"/>
                </a:cubicBezTo>
                <a:cubicBezTo>
                  <a:pt x="6461" y="592"/>
                  <a:pt x="6403" y="503"/>
                  <a:pt x="6358" y="466"/>
                </a:cubicBezTo>
                <a:cubicBezTo>
                  <a:pt x="6314" y="432"/>
                  <a:pt x="6262" y="415"/>
                  <a:pt x="6210" y="415"/>
                </a:cubicBezTo>
                <a:cubicBezTo>
                  <a:pt x="6158" y="415"/>
                  <a:pt x="6106" y="432"/>
                  <a:pt x="6061" y="466"/>
                </a:cubicBezTo>
                <a:cubicBezTo>
                  <a:pt x="5965" y="547"/>
                  <a:pt x="5810" y="896"/>
                  <a:pt x="5677" y="1355"/>
                </a:cubicBezTo>
                <a:cubicBezTo>
                  <a:pt x="5640" y="1303"/>
                  <a:pt x="5609" y="1266"/>
                  <a:pt x="5581" y="1252"/>
                </a:cubicBezTo>
                <a:cubicBezTo>
                  <a:pt x="5536" y="1225"/>
                  <a:pt x="5484" y="1212"/>
                  <a:pt x="5432" y="1212"/>
                </a:cubicBezTo>
                <a:cubicBezTo>
                  <a:pt x="5380" y="1212"/>
                  <a:pt x="5328" y="1225"/>
                  <a:pt x="5284" y="1252"/>
                </a:cubicBezTo>
                <a:cubicBezTo>
                  <a:pt x="5209" y="1296"/>
                  <a:pt x="5106" y="1474"/>
                  <a:pt x="5003" y="1710"/>
                </a:cubicBezTo>
                <a:cubicBezTo>
                  <a:pt x="4928" y="1570"/>
                  <a:pt x="4854" y="1474"/>
                  <a:pt x="4802" y="1444"/>
                </a:cubicBezTo>
                <a:cubicBezTo>
                  <a:pt x="4758" y="1414"/>
                  <a:pt x="4706" y="1400"/>
                  <a:pt x="4653" y="1400"/>
                </a:cubicBezTo>
                <a:cubicBezTo>
                  <a:pt x="4601" y="1400"/>
                  <a:pt x="4549" y="1414"/>
                  <a:pt x="4505" y="1444"/>
                </a:cubicBezTo>
                <a:cubicBezTo>
                  <a:pt x="4402" y="1509"/>
                  <a:pt x="4217" y="1865"/>
                  <a:pt x="4076" y="2295"/>
                </a:cubicBezTo>
                <a:cubicBezTo>
                  <a:pt x="4039" y="2237"/>
                  <a:pt x="4009" y="2199"/>
                  <a:pt x="3987" y="2176"/>
                </a:cubicBezTo>
                <a:cubicBezTo>
                  <a:pt x="3957" y="2159"/>
                  <a:pt x="3922" y="2150"/>
                  <a:pt x="3887" y="2150"/>
                </a:cubicBezTo>
                <a:cubicBezTo>
                  <a:pt x="3852" y="2150"/>
                  <a:pt x="3817" y="2159"/>
                  <a:pt x="3787" y="2176"/>
                </a:cubicBezTo>
                <a:cubicBezTo>
                  <a:pt x="3749" y="2199"/>
                  <a:pt x="3714" y="2265"/>
                  <a:pt x="3669" y="2347"/>
                </a:cubicBezTo>
                <a:cubicBezTo>
                  <a:pt x="3616" y="1814"/>
                  <a:pt x="3358" y="1214"/>
                  <a:pt x="3239" y="1132"/>
                </a:cubicBezTo>
                <a:cubicBezTo>
                  <a:pt x="3209" y="1110"/>
                  <a:pt x="3174" y="1099"/>
                  <a:pt x="3139" y="1099"/>
                </a:cubicBezTo>
                <a:cubicBezTo>
                  <a:pt x="3104" y="1099"/>
                  <a:pt x="3068" y="1110"/>
                  <a:pt x="3038" y="1132"/>
                </a:cubicBezTo>
                <a:cubicBezTo>
                  <a:pt x="2972" y="1177"/>
                  <a:pt x="2869" y="1392"/>
                  <a:pt x="2780" y="1659"/>
                </a:cubicBezTo>
                <a:cubicBezTo>
                  <a:pt x="2623" y="1044"/>
                  <a:pt x="2364" y="496"/>
                  <a:pt x="2223" y="398"/>
                </a:cubicBezTo>
                <a:cubicBezTo>
                  <a:pt x="2175" y="365"/>
                  <a:pt x="2120" y="349"/>
                  <a:pt x="2065" y="349"/>
                </a:cubicBezTo>
                <a:cubicBezTo>
                  <a:pt x="2010" y="349"/>
                  <a:pt x="1957" y="365"/>
                  <a:pt x="1912" y="398"/>
                </a:cubicBezTo>
                <a:cubicBezTo>
                  <a:pt x="1779" y="487"/>
                  <a:pt x="1556" y="962"/>
                  <a:pt x="1409" y="1533"/>
                </a:cubicBezTo>
                <a:cubicBezTo>
                  <a:pt x="1409" y="1525"/>
                  <a:pt x="1402" y="1525"/>
                  <a:pt x="1402" y="1525"/>
                </a:cubicBezTo>
                <a:cubicBezTo>
                  <a:pt x="1353" y="1495"/>
                  <a:pt x="1297" y="1480"/>
                  <a:pt x="1242" y="1480"/>
                </a:cubicBezTo>
                <a:cubicBezTo>
                  <a:pt x="1186" y="1480"/>
                  <a:pt x="1131" y="1495"/>
                  <a:pt x="1082" y="1525"/>
                </a:cubicBezTo>
                <a:cubicBezTo>
                  <a:pt x="957" y="1591"/>
                  <a:pt x="749" y="1954"/>
                  <a:pt x="601" y="2392"/>
                </a:cubicBezTo>
                <a:cubicBezTo>
                  <a:pt x="548" y="2288"/>
                  <a:pt x="497" y="2214"/>
                  <a:pt x="459" y="2185"/>
                </a:cubicBezTo>
                <a:cubicBezTo>
                  <a:pt x="426" y="2163"/>
                  <a:pt x="386" y="2152"/>
                  <a:pt x="345" y="2152"/>
                </a:cubicBezTo>
                <a:cubicBezTo>
                  <a:pt x="304" y="2152"/>
                  <a:pt x="264" y="2163"/>
                  <a:pt x="230" y="2185"/>
                </a:cubicBezTo>
                <a:cubicBezTo>
                  <a:pt x="171" y="2230"/>
                  <a:pt x="82" y="2384"/>
                  <a:pt x="0" y="2607"/>
                </a:cubicBezTo>
                <a:lnTo>
                  <a:pt x="9559" y="2607"/>
                </a:lnTo>
                <a:lnTo>
                  <a:pt x="9559" y="1954"/>
                </a:lnTo>
                <a:cubicBezTo>
                  <a:pt x="9419" y="1465"/>
                  <a:pt x="9241" y="1074"/>
                  <a:pt x="9138" y="992"/>
                </a:cubicBezTo>
                <a:cubicBezTo>
                  <a:pt x="9093" y="958"/>
                  <a:pt x="9041" y="941"/>
                  <a:pt x="8989" y="941"/>
                </a:cubicBezTo>
                <a:cubicBezTo>
                  <a:pt x="8937" y="941"/>
                  <a:pt x="8885" y="958"/>
                  <a:pt x="8841" y="992"/>
                </a:cubicBezTo>
                <a:cubicBezTo>
                  <a:pt x="8752" y="1058"/>
                  <a:pt x="8618" y="1341"/>
                  <a:pt x="8499" y="1710"/>
                </a:cubicBezTo>
                <a:cubicBezTo>
                  <a:pt x="8441" y="1570"/>
                  <a:pt x="8382" y="1474"/>
                  <a:pt x="8337" y="1444"/>
                </a:cubicBezTo>
                <a:cubicBezTo>
                  <a:pt x="8300" y="1414"/>
                  <a:pt x="8256" y="1400"/>
                  <a:pt x="8211" y="1400"/>
                </a:cubicBezTo>
                <a:cubicBezTo>
                  <a:pt x="8167" y="1400"/>
                  <a:pt x="8122" y="1414"/>
                  <a:pt x="8085" y="1444"/>
                </a:cubicBezTo>
                <a:cubicBezTo>
                  <a:pt x="8055" y="1465"/>
                  <a:pt x="8026" y="1509"/>
                  <a:pt x="7989" y="1577"/>
                </a:cubicBezTo>
                <a:cubicBezTo>
                  <a:pt x="7877" y="1273"/>
                  <a:pt x="7759" y="1051"/>
                  <a:pt x="7685" y="992"/>
                </a:cubicBezTo>
                <a:cubicBezTo>
                  <a:pt x="7647" y="962"/>
                  <a:pt x="7596" y="947"/>
                  <a:pt x="7544" y="947"/>
                </a:cubicBezTo>
                <a:cubicBezTo>
                  <a:pt x="7411" y="487"/>
                  <a:pt x="7240" y="124"/>
                  <a:pt x="7137" y="51"/>
                </a:cubicBezTo>
                <a:cubicBezTo>
                  <a:pt x="7093" y="17"/>
                  <a:pt x="7041" y="1"/>
                  <a:pt x="6988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72" name="Google Shape;2372;p32"/>
          <p:cNvGrpSpPr/>
          <p:nvPr/>
        </p:nvGrpSpPr>
        <p:grpSpPr>
          <a:xfrm>
            <a:off x="8040197" y="4366034"/>
            <a:ext cx="280222" cy="572731"/>
            <a:chOff x="684763" y="4011150"/>
            <a:chExt cx="453875" cy="927500"/>
          </a:xfrm>
        </p:grpSpPr>
        <p:sp>
          <p:nvSpPr>
            <p:cNvPr id="2373" name="Google Shape;2373;p32"/>
            <p:cNvSpPr/>
            <p:nvPr/>
          </p:nvSpPr>
          <p:spPr>
            <a:xfrm>
              <a:off x="900663" y="4285675"/>
              <a:ext cx="44150" cy="652975"/>
            </a:xfrm>
            <a:custGeom>
              <a:avLst/>
              <a:gdLst/>
              <a:ahLst/>
              <a:cxnLst/>
              <a:rect l="l" t="t" r="r" b="b"/>
              <a:pathLst>
                <a:path w="1766" h="26119" extrusionOk="0">
                  <a:moveTo>
                    <a:pt x="217" y="0"/>
                  </a:moveTo>
                  <a:lnTo>
                    <a:pt x="0" y="26118"/>
                  </a:lnTo>
                  <a:lnTo>
                    <a:pt x="1765" y="26118"/>
                  </a:lnTo>
                  <a:lnTo>
                    <a:pt x="1298" y="91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2"/>
            <p:cNvSpPr/>
            <p:nvPr/>
          </p:nvSpPr>
          <p:spPr>
            <a:xfrm>
              <a:off x="913313" y="4011150"/>
              <a:ext cx="53125" cy="254200"/>
            </a:xfrm>
            <a:custGeom>
              <a:avLst/>
              <a:gdLst/>
              <a:ahLst/>
              <a:cxnLst/>
              <a:rect l="l" t="t" r="r" b="b"/>
              <a:pathLst>
                <a:path w="2125" h="10168" extrusionOk="0">
                  <a:moveTo>
                    <a:pt x="1008" y="1"/>
                  </a:moveTo>
                  <a:lnTo>
                    <a:pt x="0" y="9899"/>
                  </a:lnTo>
                  <a:lnTo>
                    <a:pt x="740" y="10168"/>
                  </a:lnTo>
                  <a:lnTo>
                    <a:pt x="2125" y="8710"/>
                  </a:lnTo>
                  <a:lnTo>
                    <a:pt x="1532" y="416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2"/>
            <p:cNvSpPr/>
            <p:nvPr/>
          </p:nvSpPr>
          <p:spPr>
            <a:xfrm>
              <a:off x="920438" y="4275725"/>
              <a:ext cx="218200" cy="150150"/>
            </a:xfrm>
            <a:custGeom>
              <a:avLst/>
              <a:gdLst/>
              <a:ahLst/>
              <a:cxnLst/>
              <a:rect l="l" t="t" r="r" b="b"/>
              <a:pathLst>
                <a:path w="8728" h="6006" extrusionOk="0">
                  <a:moveTo>
                    <a:pt x="598" y="0"/>
                  </a:moveTo>
                  <a:lnTo>
                    <a:pt x="1" y="506"/>
                  </a:lnTo>
                  <a:lnTo>
                    <a:pt x="598" y="2453"/>
                  </a:lnTo>
                  <a:lnTo>
                    <a:pt x="8113" y="6005"/>
                  </a:lnTo>
                  <a:lnTo>
                    <a:pt x="8727" y="5750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2"/>
            <p:cNvSpPr/>
            <p:nvPr/>
          </p:nvSpPr>
          <p:spPr>
            <a:xfrm>
              <a:off x="684763" y="4256350"/>
              <a:ext cx="222725" cy="140625"/>
            </a:xfrm>
            <a:custGeom>
              <a:avLst/>
              <a:gdLst/>
              <a:ahLst/>
              <a:cxnLst/>
              <a:rect l="l" t="t" r="r" b="b"/>
              <a:pathLst>
                <a:path w="8909" h="5625" extrusionOk="0">
                  <a:moveTo>
                    <a:pt x="6746" y="1"/>
                  </a:moveTo>
                  <a:lnTo>
                    <a:pt x="74" y="4959"/>
                  </a:lnTo>
                  <a:lnTo>
                    <a:pt x="1" y="5625"/>
                  </a:lnTo>
                  <a:lnTo>
                    <a:pt x="8909" y="1173"/>
                  </a:lnTo>
                  <a:lnTo>
                    <a:pt x="8727" y="377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2"/>
            <p:cNvSpPr/>
            <p:nvPr/>
          </p:nvSpPr>
          <p:spPr>
            <a:xfrm>
              <a:off x="888013" y="4245000"/>
              <a:ext cx="61350" cy="58400"/>
            </a:xfrm>
            <a:custGeom>
              <a:avLst/>
              <a:gdLst/>
              <a:ahLst/>
              <a:cxnLst/>
              <a:rect l="l" t="t" r="r" b="b"/>
              <a:pathLst>
                <a:path w="2454" h="2336" extrusionOk="0">
                  <a:moveTo>
                    <a:pt x="1223" y="0"/>
                  </a:moveTo>
                  <a:cubicBezTo>
                    <a:pt x="1189" y="0"/>
                    <a:pt x="1155" y="2"/>
                    <a:pt x="1121" y="5"/>
                  </a:cubicBezTo>
                  <a:cubicBezTo>
                    <a:pt x="472" y="74"/>
                    <a:pt x="0" y="654"/>
                    <a:pt x="74" y="1285"/>
                  </a:cubicBezTo>
                  <a:cubicBezTo>
                    <a:pt x="142" y="1889"/>
                    <a:pt x="630" y="2336"/>
                    <a:pt x="1220" y="2336"/>
                  </a:cubicBezTo>
                  <a:cubicBezTo>
                    <a:pt x="1264" y="2336"/>
                    <a:pt x="1309" y="2333"/>
                    <a:pt x="1354" y="2328"/>
                  </a:cubicBezTo>
                  <a:cubicBezTo>
                    <a:pt x="1986" y="2259"/>
                    <a:pt x="2453" y="1696"/>
                    <a:pt x="2401" y="1047"/>
                  </a:cubicBezTo>
                  <a:cubicBezTo>
                    <a:pt x="2332" y="454"/>
                    <a:pt x="1813" y="0"/>
                    <a:pt x="1223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8" name="Google Shape;2378;p32"/>
          <p:cNvGrpSpPr/>
          <p:nvPr/>
        </p:nvGrpSpPr>
        <p:grpSpPr>
          <a:xfrm>
            <a:off x="8384604" y="4366034"/>
            <a:ext cx="280222" cy="572731"/>
            <a:chOff x="684763" y="4011150"/>
            <a:chExt cx="453875" cy="927500"/>
          </a:xfrm>
        </p:grpSpPr>
        <p:sp>
          <p:nvSpPr>
            <p:cNvPr id="2379" name="Google Shape;2379;p32"/>
            <p:cNvSpPr/>
            <p:nvPr/>
          </p:nvSpPr>
          <p:spPr>
            <a:xfrm>
              <a:off x="900663" y="4285675"/>
              <a:ext cx="44150" cy="652975"/>
            </a:xfrm>
            <a:custGeom>
              <a:avLst/>
              <a:gdLst/>
              <a:ahLst/>
              <a:cxnLst/>
              <a:rect l="l" t="t" r="r" b="b"/>
              <a:pathLst>
                <a:path w="1766" h="26119" extrusionOk="0">
                  <a:moveTo>
                    <a:pt x="217" y="0"/>
                  </a:moveTo>
                  <a:lnTo>
                    <a:pt x="0" y="26118"/>
                  </a:lnTo>
                  <a:lnTo>
                    <a:pt x="1765" y="26118"/>
                  </a:lnTo>
                  <a:lnTo>
                    <a:pt x="1298" y="91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2"/>
            <p:cNvSpPr/>
            <p:nvPr/>
          </p:nvSpPr>
          <p:spPr>
            <a:xfrm>
              <a:off x="913313" y="4011150"/>
              <a:ext cx="53125" cy="254200"/>
            </a:xfrm>
            <a:custGeom>
              <a:avLst/>
              <a:gdLst/>
              <a:ahLst/>
              <a:cxnLst/>
              <a:rect l="l" t="t" r="r" b="b"/>
              <a:pathLst>
                <a:path w="2125" h="10168" extrusionOk="0">
                  <a:moveTo>
                    <a:pt x="1008" y="1"/>
                  </a:moveTo>
                  <a:lnTo>
                    <a:pt x="0" y="9899"/>
                  </a:lnTo>
                  <a:lnTo>
                    <a:pt x="740" y="10168"/>
                  </a:lnTo>
                  <a:lnTo>
                    <a:pt x="2125" y="8710"/>
                  </a:lnTo>
                  <a:lnTo>
                    <a:pt x="1532" y="416"/>
                  </a:lnTo>
                  <a:lnTo>
                    <a:pt x="10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2"/>
            <p:cNvSpPr/>
            <p:nvPr/>
          </p:nvSpPr>
          <p:spPr>
            <a:xfrm>
              <a:off x="920438" y="4275725"/>
              <a:ext cx="218200" cy="150150"/>
            </a:xfrm>
            <a:custGeom>
              <a:avLst/>
              <a:gdLst/>
              <a:ahLst/>
              <a:cxnLst/>
              <a:rect l="l" t="t" r="r" b="b"/>
              <a:pathLst>
                <a:path w="8728" h="6006" extrusionOk="0">
                  <a:moveTo>
                    <a:pt x="598" y="0"/>
                  </a:moveTo>
                  <a:lnTo>
                    <a:pt x="1" y="506"/>
                  </a:lnTo>
                  <a:lnTo>
                    <a:pt x="598" y="2453"/>
                  </a:lnTo>
                  <a:lnTo>
                    <a:pt x="8113" y="6005"/>
                  </a:lnTo>
                  <a:lnTo>
                    <a:pt x="8727" y="5750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2"/>
            <p:cNvSpPr/>
            <p:nvPr/>
          </p:nvSpPr>
          <p:spPr>
            <a:xfrm>
              <a:off x="684763" y="4256350"/>
              <a:ext cx="222725" cy="140625"/>
            </a:xfrm>
            <a:custGeom>
              <a:avLst/>
              <a:gdLst/>
              <a:ahLst/>
              <a:cxnLst/>
              <a:rect l="l" t="t" r="r" b="b"/>
              <a:pathLst>
                <a:path w="8909" h="5625" extrusionOk="0">
                  <a:moveTo>
                    <a:pt x="6746" y="1"/>
                  </a:moveTo>
                  <a:lnTo>
                    <a:pt x="74" y="4959"/>
                  </a:lnTo>
                  <a:lnTo>
                    <a:pt x="1" y="5625"/>
                  </a:lnTo>
                  <a:lnTo>
                    <a:pt x="8909" y="1173"/>
                  </a:lnTo>
                  <a:lnTo>
                    <a:pt x="8727" y="377"/>
                  </a:lnTo>
                  <a:lnTo>
                    <a:pt x="67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2"/>
            <p:cNvSpPr/>
            <p:nvPr/>
          </p:nvSpPr>
          <p:spPr>
            <a:xfrm>
              <a:off x="888013" y="4245000"/>
              <a:ext cx="61350" cy="58400"/>
            </a:xfrm>
            <a:custGeom>
              <a:avLst/>
              <a:gdLst/>
              <a:ahLst/>
              <a:cxnLst/>
              <a:rect l="l" t="t" r="r" b="b"/>
              <a:pathLst>
                <a:path w="2454" h="2336" extrusionOk="0">
                  <a:moveTo>
                    <a:pt x="1223" y="0"/>
                  </a:moveTo>
                  <a:cubicBezTo>
                    <a:pt x="1189" y="0"/>
                    <a:pt x="1155" y="2"/>
                    <a:pt x="1121" y="5"/>
                  </a:cubicBezTo>
                  <a:cubicBezTo>
                    <a:pt x="472" y="74"/>
                    <a:pt x="0" y="654"/>
                    <a:pt x="74" y="1285"/>
                  </a:cubicBezTo>
                  <a:cubicBezTo>
                    <a:pt x="142" y="1889"/>
                    <a:pt x="630" y="2336"/>
                    <a:pt x="1220" y="2336"/>
                  </a:cubicBezTo>
                  <a:cubicBezTo>
                    <a:pt x="1264" y="2336"/>
                    <a:pt x="1309" y="2333"/>
                    <a:pt x="1354" y="2328"/>
                  </a:cubicBezTo>
                  <a:cubicBezTo>
                    <a:pt x="1986" y="2259"/>
                    <a:pt x="2453" y="1696"/>
                    <a:pt x="2401" y="1047"/>
                  </a:cubicBezTo>
                  <a:cubicBezTo>
                    <a:pt x="2332" y="454"/>
                    <a:pt x="1813" y="0"/>
                    <a:pt x="1223" y="0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Google Shape;2385;p33"/>
          <p:cNvSpPr/>
          <p:nvPr/>
        </p:nvSpPr>
        <p:spPr>
          <a:xfrm>
            <a:off x="256052" y="4743375"/>
            <a:ext cx="695594" cy="191076"/>
          </a:xfrm>
          <a:custGeom>
            <a:avLst/>
            <a:gdLst/>
            <a:ahLst/>
            <a:cxnLst/>
            <a:rect l="l" t="t" r="r" b="b"/>
            <a:pathLst>
              <a:path w="12418" h="3411" extrusionOk="0">
                <a:moveTo>
                  <a:pt x="6110" y="1"/>
                </a:moveTo>
                <a:cubicBezTo>
                  <a:pt x="5063" y="1"/>
                  <a:pt x="4128" y="615"/>
                  <a:pt x="3548" y="1589"/>
                </a:cubicBezTo>
                <a:cubicBezTo>
                  <a:pt x="3301" y="2001"/>
                  <a:pt x="2908" y="2234"/>
                  <a:pt x="2504" y="2234"/>
                </a:cubicBezTo>
                <a:cubicBezTo>
                  <a:pt x="2377" y="2234"/>
                  <a:pt x="2250" y="2212"/>
                  <a:pt x="2125" y="2164"/>
                </a:cubicBezTo>
                <a:cubicBezTo>
                  <a:pt x="1874" y="2073"/>
                  <a:pt x="1601" y="2021"/>
                  <a:pt x="1333" y="2021"/>
                </a:cubicBezTo>
                <a:lnTo>
                  <a:pt x="1151" y="2021"/>
                </a:lnTo>
                <a:cubicBezTo>
                  <a:pt x="433" y="2091"/>
                  <a:pt x="35" y="2722"/>
                  <a:pt x="1" y="3410"/>
                </a:cubicBezTo>
                <a:lnTo>
                  <a:pt x="12417" y="3410"/>
                </a:lnTo>
                <a:cubicBezTo>
                  <a:pt x="12365" y="2722"/>
                  <a:pt x="11985" y="2091"/>
                  <a:pt x="11249" y="2021"/>
                </a:cubicBezTo>
                <a:lnTo>
                  <a:pt x="11068" y="2021"/>
                </a:lnTo>
                <a:cubicBezTo>
                  <a:pt x="10760" y="2021"/>
                  <a:pt x="10471" y="2073"/>
                  <a:pt x="10202" y="2199"/>
                </a:cubicBezTo>
                <a:cubicBezTo>
                  <a:pt x="10052" y="2263"/>
                  <a:pt x="9899" y="2294"/>
                  <a:pt x="9749" y="2294"/>
                </a:cubicBezTo>
                <a:cubicBezTo>
                  <a:pt x="9341" y="2294"/>
                  <a:pt x="8955" y="2064"/>
                  <a:pt x="8705" y="1641"/>
                </a:cubicBezTo>
                <a:cubicBezTo>
                  <a:pt x="8130" y="650"/>
                  <a:pt x="7191" y="1"/>
                  <a:pt x="6110" y="1"/>
                </a:cubicBezTo>
                <a:close/>
              </a:path>
            </a:pathLst>
          </a:custGeom>
          <a:solidFill>
            <a:srgbClr val="8AC9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6" name="Google Shape;2386;p33"/>
          <p:cNvGrpSpPr/>
          <p:nvPr/>
        </p:nvGrpSpPr>
        <p:grpSpPr>
          <a:xfrm>
            <a:off x="1733274" y="4938638"/>
            <a:ext cx="2749703" cy="122913"/>
            <a:chOff x="5024149" y="4918613"/>
            <a:chExt cx="2749703" cy="122913"/>
          </a:xfrm>
        </p:grpSpPr>
        <p:sp>
          <p:nvSpPr>
            <p:cNvPr id="2387" name="Google Shape;2387;p33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3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3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3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3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3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3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3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3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3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3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3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3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3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3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3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3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3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3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3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3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3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3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3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3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33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33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33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3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33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17" name="Google Shape;2417;p33"/>
          <p:cNvSpPr/>
          <p:nvPr/>
        </p:nvSpPr>
        <p:spPr>
          <a:xfrm flipH="1">
            <a:off x="-379550" y="4938650"/>
            <a:ext cx="2016300" cy="321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8" name="Google Shape;2418;p33"/>
          <p:cNvGrpSpPr/>
          <p:nvPr/>
        </p:nvGrpSpPr>
        <p:grpSpPr>
          <a:xfrm>
            <a:off x="749106" y="4323982"/>
            <a:ext cx="695586" cy="614618"/>
            <a:chOff x="1491900" y="512600"/>
            <a:chExt cx="971625" cy="858525"/>
          </a:xfrm>
        </p:grpSpPr>
        <p:sp>
          <p:nvSpPr>
            <p:cNvPr id="2419" name="Google Shape;2419;p33"/>
            <p:cNvSpPr/>
            <p:nvPr/>
          </p:nvSpPr>
          <p:spPr>
            <a:xfrm>
              <a:off x="1942500" y="938450"/>
              <a:ext cx="26200" cy="432675"/>
            </a:xfrm>
            <a:custGeom>
              <a:avLst/>
              <a:gdLst/>
              <a:ahLst/>
              <a:cxnLst/>
              <a:rect l="l" t="t" r="r" b="b"/>
              <a:pathLst>
                <a:path w="1048" h="17307" extrusionOk="0">
                  <a:moveTo>
                    <a:pt x="0" y="1"/>
                  </a:moveTo>
                  <a:lnTo>
                    <a:pt x="0" y="17306"/>
                  </a:lnTo>
                  <a:lnTo>
                    <a:pt x="1047" y="17306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3"/>
            <p:cNvSpPr/>
            <p:nvPr/>
          </p:nvSpPr>
          <p:spPr>
            <a:xfrm>
              <a:off x="1871750" y="770875"/>
              <a:ext cx="166375" cy="203175"/>
            </a:xfrm>
            <a:custGeom>
              <a:avLst/>
              <a:gdLst/>
              <a:ahLst/>
              <a:cxnLst/>
              <a:rect l="l" t="t" r="r" b="b"/>
              <a:pathLst>
                <a:path w="6655" h="8127" extrusionOk="0">
                  <a:moveTo>
                    <a:pt x="3343" y="1"/>
                  </a:moveTo>
                  <a:cubicBezTo>
                    <a:pt x="3205" y="1"/>
                    <a:pt x="3068" y="73"/>
                    <a:pt x="2995" y="214"/>
                  </a:cubicBezTo>
                  <a:lnTo>
                    <a:pt x="2147" y="1819"/>
                  </a:lnTo>
                  <a:lnTo>
                    <a:pt x="650" y="539"/>
                  </a:lnTo>
                  <a:cubicBezTo>
                    <a:pt x="569" y="474"/>
                    <a:pt x="479" y="444"/>
                    <a:pt x="391" y="444"/>
                  </a:cubicBezTo>
                  <a:cubicBezTo>
                    <a:pt x="187" y="444"/>
                    <a:pt x="1" y="604"/>
                    <a:pt x="1" y="846"/>
                  </a:cubicBezTo>
                  <a:lnTo>
                    <a:pt x="1" y="4791"/>
                  </a:lnTo>
                  <a:cubicBezTo>
                    <a:pt x="1" y="6630"/>
                    <a:pt x="1481" y="8127"/>
                    <a:pt x="3319" y="8127"/>
                  </a:cubicBezTo>
                  <a:cubicBezTo>
                    <a:pt x="5158" y="8127"/>
                    <a:pt x="6655" y="6630"/>
                    <a:pt x="6655" y="4791"/>
                  </a:cubicBezTo>
                  <a:lnTo>
                    <a:pt x="6655" y="716"/>
                  </a:lnTo>
                  <a:cubicBezTo>
                    <a:pt x="6655" y="485"/>
                    <a:pt x="6458" y="330"/>
                    <a:pt x="6252" y="330"/>
                  </a:cubicBezTo>
                  <a:cubicBezTo>
                    <a:pt x="6152" y="330"/>
                    <a:pt x="6050" y="366"/>
                    <a:pt x="5967" y="448"/>
                  </a:cubicBezTo>
                  <a:lnTo>
                    <a:pt x="4691" y="1819"/>
                  </a:lnTo>
                  <a:lnTo>
                    <a:pt x="3678" y="197"/>
                  </a:lnTo>
                  <a:cubicBezTo>
                    <a:pt x="3601" y="65"/>
                    <a:pt x="3472" y="1"/>
                    <a:pt x="3343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3"/>
            <p:cNvSpPr/>
            <p:nvPr/>
          </p:nvSpPr>
          <p:spPr>
            <a:xfrm>
              <a:off x="1881275" y="866750"/>
              <a:ext cx="48275" cy="83400"/>
            </a:xfrm>
            <a:custGeom>
              <a:avLst/>
              <a:gdLst/>
              <a:ahLst/>
              <a:cxnLst/>
              <a:rect l="l" t="t" r="r" b="b"/>
              <a:pathLst>
                <a:path w="1931" h="3336" extrusionOk="0">
                  <a:moveTo>
                    <a:pt x="394" y="0"/>
                  </a:moveTo>
                  <a:cubicBezTo>
                    <a:pt x="178" y="0"/>
                    <a:pt x="1" y="182"/>
                    <a:pt x="1" y="381"/>
                  </a:cubicBezTo>
                  <a:lnTo>
                    <a:pt x="1" y="814"/>
                  </a:lnTo>
                  <a:cubicBezTo>
                    <a:pt x="1" y="1770"/>
                    <a:pt x="468" y="2687"/>
                    <a:pt x="1260" y="3262"/>
                  </a:cubicBezTo>
                  <a:cubicBezTo>
                    <a:pt x="1333" y="3319"/>
                    <a:pt x="1407" y="3336"/>
                    <a:pt x="1476" y="3336"/>
                  </a:cubicBezTo>
                  <a:cubicBezTo>
                    <a:pt x="1606" y="3336"/>
                    <a:pt x="1731" y="3284"/>
                    <a:pt x="1800" y="3176"/>
                  </a:cubicBezTo>
                  <a:cubicBezTo>
                    <a:pt x="1930" y="2994"/>
                    <a:pt x="1891" y="2760"/>
                    <a:pt x="1714" y="2635"/>
                  </a:cubicBezTo>
                  <a:cubicBezTo>
                    <a:pt x="1134" y="2220"/>
                    <a:pt x="775" y="1532"/>
                    <a:pt x="775" y="814"/>
                  </a:cubicBezTo>
                  <a:lnTo>
                    <a:pt x="775" y="381"/>
                  </a:lnTo>
                  <a:cubicBezTo>
                    <a:pt x="775" y="182"/>
                    <a:pt x="611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3"/>
            <p:cNvSpPr/>
            <p:nvPr/>
          </p:nvSpPr>
          <p:spPr>
            <a:xfrm>
              <a:off x="1881275" y="825325"/>
              <a:ext cx="19400" cy="32900"/>
            </a:xfrm>
            <a:custGeom>
              <a:avLst/>
              <a:gdLst/>
              <a:ahLst/>
              <a:cxnLst/>
              <a:rect l="l" t="t" r="r" b="b"/>
              <a:pathLst>
                <a:path w="776" h="1316" extrusionOk="0">
                  <a:moveTo>
                    <a:pt x="394" y="0"/>
                  </a:moveTo>
                  <a:cubicBezTo>
                    <a:pt x="178" y="0"/>
                    <a:pt x="1" y="182"/>
                    <a:pt x="1" y="377"/>
                  </a:cubicBezTo>
                  <a:lnTo>
                    <a:pt x="1" y="917"/>
                  </a:lnTo>
                  <a:cubicBezTo>
                    <a:pt x="1" y="1134"/>
                    <a:pt x="178" y="1315"/>
                    <a:pt x="394" y="1315"/>
                  </a:cubicBezTo>
                  <a:cubicBezTo>
                    <a:pt x="611" y="1315"/>
                    <a:pt x="775" y="1134"/>
                    <a:pt x="775" y="917"/>
                  </a:cubicBezTo>
                  <a:lnTo>
                    <a:pt x="775" y="377"/>
                  </a:lnTo>
                  <a:cubicBezTo>
                    <a:pt x="775" y="182"/>
                    <a:pt x="611" y="0"/>
                    <a:pt x="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3"/>
            <p:cNvSpPr/>
            <p:nvPr/>
          </p:nvSpPr>
          <p:spPr>
            <a:xfrm>
              <a:off x="1964675" y="984175"/>
              <a:ext cx="140075" cy="122775"/>
            </a:xfrm>
            <a:custGeom>
              <a:avLst/>
              <a:gdLst/>
              <a:ahLst/>
              <a:cxnLst/>
              <a:rect l="l" t="t" r="r" b="b"/>
              <a:pathLst>
                <a:path w="5603" h="4911" extrusionOk="0">
                  <a:moveTo>
                    <a:pt x="4357" y="0"/>
                  </a:moveTo>
                  <a:cubicBezTo>
                    <a:pt x="3621" y="0"/>
                    <a:pt x="2707" y="91"/>
                    <a:pt x="1982" y="443"/>
                  </a:cubicBezTo>
                  <a:cubicBezTo>
                    <a:pt x="576" y="1144"/>
                    <a:pt x="0" y="3130"/>
                    <a:pt x="866" y="4298"/>
                  </a:cubicBezTo>
                  <a:cubicBezTo>
                    <a:pt x="883" y="4319"/>
                    <a:pt x="900" y="4337"/>
                    <a:pt x="918" y="4354"/>
                  </a:cubicBezTo>
                  <a:cubicBezTo>
                    <a:pt x="1336" y="4731"/>
                    <a:pt x="1896" y="4911"/>
                    <a:pt x="2473" y="4911"/>
                  </a:cubicBezTo>
                  <a:cubicBezTo>
                    <a:pt x="3385" y="4911"/>
                    <a:pt x="4340" y="4461"/>
                    <a:pt x="4846" y="3632"/>
                  </a:cubicBezTo>
                  <a:cubicBezTo>
                    <a:pt x="5603" y="2442"/>
                    <a:pt x="5603" y="603"/>
                    <a:pt x="5603" y="136"/>
                  </a:cubicBezTo>
                  <a:lnTo>
                    <a:pt x="5603" y="80"/>
                  </a:lnTo>
                  <a:lnTo>
                    <a:pt x="5551" y="80"/>
                  </a:lnTo>
                  <a:cubicBezTo>
                    <a:pt x="5352" y="50"/>
                    <a:pt x="4903" y="0"/>
                    <a:pt x="4357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3"/>
            <p:cNvSpPr/>
            <p:nvPr/>
          </p:nvSpPr>
          <p:spPr>
            <a:xfrm>
              <a:off x="2016900" y="992975"/>
              <a:ext cx="57250" cy="17525"/>
            </a:xfrm>
            <a:custGeom>
              <a:avLst/>
              <a:gdLst/>
              <a:ahLst/>
              <a:cxnLst/>
              <a:rect l="l" t="t" r="r" b="b"/>
              <a:pathLst>
                <a:path w="2290" h="701" extrusionOk="0">
                  <a:moveTo>
                    <a:pt x="2000" y="0"/>
                  </a:moveTo>
                  <a:cubicBezTo>
                    <a:pt x="1822" y="0"/>
                    <a:pt x="1641" y="17"/>
                    <a:pt x="1481" y="35"/>
                  </a:cubicBezTo>
                  <a:cubicBezTo>
                    <a:pt x="940" y="74"/>
                    <a:pt x="486" y="182"/>
                    <a:pt x="126" y="359"/>
                  </a:cubicBezTo>
                  <a:cubicBezTo>
                    <a:pt x="36" y="415"/>
                    <a:pt x="1" y="524"/>
                    <a:pt x="36" y="614"/>
                  </a:cubicBezTo>
                  <a:cubicBezTo>
                    <a:pt x="75" y="666"/>
                    <a:pt x="126" y="701"/>
                    <a:pt x="200" y="701"/>
                  </a:cubicBezTo>
                  <a:lnTo>
                    <a:pt x="217" y="701"/>
                  </a:lnTo>
                  <a:cubicBezTo>
                    <a:pt x="235" y="701"/>
                    <a:pt x="252" y="701"/>
                    <a:pt x="291" y="684"/>
                  </a:cubicBezTo>
                  <a:cubicBezTo>
                    <a:pt x="615" y="541"/>
                    <a:pt x="1009" y="433"/>
                    <a:pt x="1498" y="398"/>
                  </a:cubicBezTo>
                  <a:cubicBezTo>
                    <a:pt x="1658" y="377"/>
                    <a:pt x="1822" y="377"/>
                    <a:pt x="2000" y="377"/>
                  </a:cubicBezTo>
                  <a:lnTo>
                    <a:pt x="2091" y="377"/>
                  </a:lnTo>
                  <a:cubicBezTo>
                    <a:pt x="2199" y="377"/>
                    <a:pt x="2290" y="290"/>
                    <a:pt x="2290" y="199"/>
                  </a:cubicBezTo>
                  <a:cubicBezTo>
                    <a:pt x="2290" y="91"/>
                    <a:pt x="2199" y="17"/>
                    <a:pt x="2108" y="0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3"/>
            <p:cNvSpPr/>
            <p:nvPr/>
          </p:nvSpPr>
          <p:spPr>
            <a:xfrm>
              <a:off x="1806425" y="984175"/>
              <a:ext cx="140650" cy="122775"/>
            </a:xfrm>
            <a:custGeom>
              <a:avLst/>
              <a:gdLst/>
              <a:ahLst/>
              <a:cxnLst/>
              <a:rect l="l" t="t" r="r" b="b"/>
              <a:pathLst>
                <a:path w="5626" h="4911" extrusionOk="0">
                  <a:moveTo>
                    <a:pt x="1252" y="0"/>
                  </a:moveTo>
                  <a:cubicBezTo>
                    <a:pt x="705" y="0"/>
                    <a:pt x="256" y="50"/>
                    <a:pt x="57" y="80"/>
                  </a:cubicBezTo>
                  <a:lnTo>
                    <a:pt x="18" y="80"/>
                  </a:lnTo>
                  <a:lnTo>
                    <a:pt x="18" y="136"/>
                  </a:lnTo>
                  <a:cubicBezTo>
                    <a:pt x="1" y="603"/>
                    <a:pt x="1" y="2442"/>
                    <a:pt x="758" y="3632"/>
                  </a:cubicBezTo>
                  <a:cubicBezTo>
                    <a:pt x="1267" y="4461"/>
                    <a:pt x="2221" y="4911"/>
                    <a:pt x="3137" y="4911"/>
                  </a:cubicBezTo>
                  <a:cubicBezTo>
                    <a:pt x="3716" y="4911"/>
                    <a:pt x="4281" y="4731"/>
                    <a:pt x="4708" y="4354"/>
                  </a:cubicBezTo>
                  <a:cubicBezTo>
                    <a:pt x="4708" y="4337"/>
                    <a:pt x="4743" y="4319"/>
                    <a:pt x="4743" y="4298"/>
                  </a:cubicBezTo>
                  <a:cubicBezTo>
                    <a:pt x="5625" y="3130"/>
                    <a:pt x="5050" y="1144"/>
                    <a:pt x="3626" y="443"/>
                  </a:cubicBezTo>
                  <a:cubicBezTo>
                    <a:pt x="2902" y="91"/>
                    <a:pt x="1988" y="0"/>
                    <a:pt x="125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3"/>
            <p:cNvSpPr/>
            <p:nvPr/>
          </p:nvSpPr>
          <p:spPr>
            <a:xfrm>
              <a:off x="1837575" y="992975"/>
              <a:ext cx="57250" cy="17525"/>
            </a:xfrm>
            <a:custGeom>
              <a:avLst/>
              <a:gdLst/>
              <a:ahLst/>
              <a:cxnLst/>
              <a:rect l="l" t="t" r="r" b="b"/>
              <a:pathLst>
                <a:path w="2290" h="701" extrusionOk="0">
                  <a:moveTo>
                    <a:pt x="178" y="0"/>
                  </a:moveTo>
                  <a:cubicBezTo>
                    <a:pt x="70" y="17"/>
                    <a:pt x="1" y="91"/>
                    <a:pt x="1" y="199"/>
                  </a:cubicBezTo>
                  <a:cubicBezTo>
                    <a:pt x="1" y="290"/>
                    <a:pt x="70" y="377"/>
                    <a:pt x="178" y="377"/>
                  </a:cubicBezTo>
                  <a:lnTo>
                    <a:pt x="269" y="377"/>
                  </a:lnTo>
                  <a:cubicBezTo>
                    <a:pt x="451" y="377"/>
                    <a:pt x="611" y="377"/>
                    <a:pt x="775" y="398"/>
                  </a:cubicBezTo>
                  <a:cubicBezTo>
                    <a:pt x="1260" y="433"/>
                    <a:pt x="1675" y="541"/>
                    <a:pt x="2000" y="684"/>
                  </a:cubicBezTo>
                  <a:cubicBezTo>
                    <a:pt x="2017" y="701"/>
                    <a:pt x="2034" y="701"/>
                    <a:pt x="2073" y="701"/>
                  </a:cubicBezTo>
                  <a:cubicBezTo>
                    <a:pt x="2142" y="701"/>
                    <a:pt x="2216" y="666"/>
                    <a:pt x="2233" y="614"/>
                  </a:cubicBezTo>
                  <a:cubicBezTo>
                    <a:pt x="2289" y="524"/>
                    <a:pt x="2251" y="415"/>
                    <a:pt x="2164" y="359"/>
                  </a:cubicBezTo>
                  <a:cubicBezTo>
                    <a:pt x="1783" y="182"/>
                    <a:pt x="1333" y="74"/>
                    <a:pt x="810" y="35"/>
                  </a:cubicBezTo>
                  <a:cubicBezTo>
                    <a:pt x="628" y="17"/>
                    <a:pt x="451" y="0"/>
                    <a:pt x="269" y="0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3"/>
            <p:cNvSpPr/>
            <p:nvPr/>
          </p:nvSpPr>
          <p:spPr>
            <a:xfrm>
              <a:off x="2214725" y="680600"/>
              <a:ext cx="21675" cy="676025"/>
            </a:xfrm>
            <a:custGeom>
              <a:avLst/>
              <a:gdLst/>
              <a:ahLst/>
              <a:cxnLst/>
              <a:rect l="l" t="t" r="r" b="b"/>
              <a:pathLst>
                <a:path w="867" h="27041" extrusionOk="0">
                  <a:moveTo>
                    <a:pt x="1" y="1"/>
                  </a:moveTo>
                  <a:lnTo>
                    <a:pt x="1" y="27040"/>
                  </a:lnTo>
                  <a:lnTo>
                    <a:pt x="866" y="27040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3"/>
            <p:cNvSpPr/>
            <p:nvPr/>
          </p:nvSpPr>
          <p:spPr>
            <a:xfrm>
              <a:off x="2205325" y="512600"/>
              <a:ext cx="89700" cy="131850"/>
            </a:xfrm>
            <a:custGeom>
              <a:avLst/>
              <a:gdLst/>
              <a:ahLst/>
              <a:cxnLst/>
              <a:rect l="l" t="t" r="r" b="b"/>
              <a:pathLst>
                <a:path w="3588" h="5274" extrusionOk="0">
                  <a:moveTo>
                    <a:pt x="2204" y="0"/>
                  </a:moveTo>
                  <a:cubicBezTo>
                    <a:pt x="1676" y="0"/>
                    <a:pt x="1189" y="349"/>
                    <a:pt x="1026" y="880"/>
                  </a:cubicBezTo>
                  <a:lnTo>
                    <a:pt x="178" y="3675"/>
                  </a:lnTo>
                  <a:cubicBezTo>
                    <a:pt x="1" y="4341"/>
                    <a:pt x="360" y="5029"/>
                    <a:pt x="1009" y="5228"/>
                  </a:cubicBezTo>
                  <a:cubicBezTo>
                    <a:pt x="1123" y="5258"/>
                    <a:pt x="1238" y="5273"/>
                    <a:pt x="1352" y="5273"/>
                  </a:cubicBezTo>
                  <a:cubicBezTo>
                    <a:pt x="1896" y="5273"/>
                    <a:pt x="2393" y="4934"/>
                    <a:pt x="2557" y="4397"/>
                  </a:cubicBezTo>
                  <a:lnTo>
                    <a:pt x="3388" y="1585"/>
                  </a:lnTo>
                  <a:cubicBezTo>
                    <a:pt x="3587" y="936"/>
                    <a:pt x="3206" y="253"/>
                    <a:pt x="2557" y="54"/>
                  </a:cubicBezTo>
                  <a:cubicBezTo>
                    <a:pt x="2440" y="17"/>
                    <a:pt x="2321" y="0"/>
                    <a:pt x="220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3"/>
            <p:cNvSpPr/>
            <p:nvPr/>
          </p:nvSpPr>
          <p:spPr>
            <a:xfrm>
              <a:off x="2229125" y="555375"/>
              <a:ext cx="128075" cy="105950"/>
            </a:xfrm>
            <a:custGeom>
              <a:avLst/>
              <a:gdLst/>
              <a:ahLst/>
              <a:cxnLst/>
              <a:rect l="l" t="t" r="r" b="b"/>
              <a:pathLst>
                <a:path w="5123" h="4238" extrusionOk="0">
                  <a:moveTo>
                    <a:pt x="3719" y="1"/>
                  </a:moveTo>
                  <a:cubicBezTo>
                    <a:pt x="3459" y="1"/>
                    <a:pt x="3199" y="82"/>
                    <a:pt x="2977" y="250"/>
                  </a:cubicBezTo>
                  <a:lnTo>
                    <a:pt x="649" y="2020"/>
                  </a:lnTo>
                  <a:cubicBezTo>
                    <a:pt x="109" y="2435"/>
                    <a:pt x="0" y="3210"/>
                    <a:pt x="416" y="3751"/>
                  </a:cubicBezTo>
                  <a:cubicBezTo>
                    <a:pt x="660" y="4069"/>
                    <a:pt x="1029" y="4237"/>
                    <a:pt x="1401" y="4237"/>
                  </a:cubicBezTo>
                  <a:cubicBezTo>
                    <a:pt x="1662" y="4237"/>
                    <a:pt x="1924" y="4155"/>
                    <a:pt x="2146" y="3984"/>
                  </a:cubicBezTo>
                  <a:lnTo>
                    <a:pt x="4474" y="2219"/>
                  </a:lnTo>
                  <a:cubicBezTo>
                    <a:pt x="5015" y="1804"/>
                    <a:pt x="5123" y="1029"/>
                    <a:pt x="4707" y="488"/>
                  </a:cubicBezTo>
                  <a:cubicBezTo>
                    <a:pt x="4462" y="169"/>
                    <a:pt x="4092" y="1"/>
                    <a:pt x="371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3"/>
            <p:cNvSpPr/>
            <p:nvPr/>
          </p:nvSpPr>
          <p:spPr>
            <a:xfrm>
              <a:off x="2242650" y="626075"/>
              <a:ext cx="135750" cy="63650"/>
            </a:xfrm>
            <a:custGeom>
              <a:avLst/>
              <a:gdLst/>
              <a:ahLst/>
              <a:cxnLst/>
              <a:rect l="l" t="t" r="r" b="b"/>
              <a:pathLst>
                <a:path w="5430" h="2546" extrusionOk="0">
                  <a:moveTo>
                    <a:pt x="4181" y="1"/>
                  </a:moveTo>
                  <a:cubicBezTo>
                    <a:pt x="4170" y="1"/>
                    <a:pt x="4160" y="1"/>
                    <a:pt x="4149" y="1"/>
                  </a:cubicBezTo>
                  <a:lnTo>
                    <a:pt x="1229" y="75"/>
                  </a:lnTo>
                  <a:cubicBezTo>
                    <a:pt x="541" y="92"/>
                    <a:pt x="0" y="650"/>
                    <a:pt x="22" y="1338"/>
                  </a:cubicBezTo>
                  <a:cubicBezTo>
                    <a:pt x="39" y="2011"/>
                    <a:pt x="597" y="2545"/>
                    <a:pt x="1266" y="2545"/>
                  </a:cubicBezTo>
                  <a:cubicBezTo>
                    <a:pt x="1277" y="2545"/>
                    <a:pt x="1287" y="2545"/>
                    <a:pt x="1298" y="2545"/>
                  </a:cubicBezTo>
                  <a:lnTo>
                    <a:pt x="4218" y="2471"/>
                  </a:lnTo>
                  <a:cubicBezTo>
                    <a:pt x="4906" y="2454"/>
                    <a:pt x="5430" y="1896"/>
                    <a:pt x="5430" y="1208"/>
                  </a:cubicBezTo>
                  <a:cubicBezTo>
                    <a:pt x="5408" y="535"/>
                    <a:pt x="4851" y="1"/>
                    <a:pt x="4181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3"/>
            <p:cNvSpPr/>
            <p:nvPr/>
          </p:nvSpPr>
          <p:spPr>
            <a:xfrm>
              <a:off x="2230525" y="656550"/>
              <a:ext cx="130250" cy="103625"/>
            </a:xfrm>
            <a:custGeom>
              <a:avLst/>
              <a:gdLst/>
              <a:ahLst/>
              <a:cxnLst/>
              <a:rect l="l" t="t" r="r" b="b"/>
              <a:pathLst>
                <a:path w="5210" h="4145" extrusionOk="0">
                  <a:moveTo>
                    <a:pt x="1400" y="1"/>
                  </a:moveTo>
                  <a:cubicBezTo>
                    <a:pt x="1009" y="1"/>
                    <a:pt x="622" y="187"/>
                    <a:pt x="377" y="530"/>
                  </a:cubicBezTo>
                  <a:cubicBezTo>
                    <a:pt x="1" y="1110"/>
                    <a:pt x="143" y="1867"/>
                    <a:pt x="701" y="2260"/>
                  </a:cubicBezTo>
                  <a:lnTo>
                    <a:pt x="3103" y="3922"/>
                  </a:lnTo>
                  <a:cubicBezTo>
                    <a:pt x="3317" y="4073"/>
                    <a:pt x="3563" y="4145"/>
                    <a:pt x="3807" y="4145"/>
                  </a:cubicBezTo>
                  <a:cubicBezTo>
                    <a:pt x="4199" y="4145"/>
                    <a:pt x="4588" y="3959"/>
                    <a:pt x="4833" y="3615"/>
                  </a:cubicBezTo>
                  <a:cubicBezTo>
                    <a:pt x="5210" y="3039"/>
                    <a:pt x="5067" y="2282"/>
                    <a:pt x="4509" y="1884"/>
                  </a:cubicBezTo>
                  <a:lnTo>
                    <a:pt x="2108" y="227"/>
                  </a:lnTo>
                  <a:cubicBezTo>
                    <a:pt x="1893" y="74"/>
                    <a:pt x="1645" y="1"/>
                    <a:pt x="1400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3"/>
            <p:cNvSpPr/>
            <p:nvPr/>
          </p:nvSpPr>
          <p:spPr>
            <a:xfrm>
              <a:off x="2207050" y="674925"/>
              <a:ext cx="93800" cy="130625"/>
            </a:xfrm>
            <a:custGeom>
              <a:avLst/>
              <a:gdLst/>
              <a:ahLst/>
              <a:cxnLst/>
              <a:rect l="l" t="t" r="r" b="b"/>
              <a:pathLst>
                <a:path w="3752" h="5225" extrusionOk="0">
                  <a:moveTo>
                    <a:pt x="1383" y="1"/>
                  </a:moveTo>
                  <a:cubicBezTo>
                    <a:pt x="1248" y="1"/>
                    <a:pt x="1110" y="22"/>
                    <a:pt x="974" y="67"/>
                  </a:cubicBezTo>
                  <a:cubicBezTo>
                    <a:pt x="325" y="301"/>
                    <a:pt x="1" y="1006"/>
                    <a:pt x="217" y="1655"/>
                  </a:cubicBezTo>
                  <a:lnTo>
                    <a:pt x="1191" y="4394"/>
                  </a:lnTo>
                  <a:cubicBezTo>
                    <a:pt x="1374" y="4904"/>
                    <a:pt x="1850" y="5224"/>
                    <a:pt x="2351" y="5224"/>
                  </a:cubicBezTo>
                  <a:cubicBezTo>
                    <a:pt x="2488" y="5224"/>
                    <a:pt x="2626" y="5201"/>
                    <a:pt x="2761" y="5151"/>
                  </a:cubicBezTo>
                  <a:cubicBezTo>
                    <a:pt x="3410" y="4935"/>
                    <a:pt x="3752" y="4229"/>
                    <a:pt x="3518" y="3580"/>
                  </a:cubicBezTo>
                  <a:lnTo>
                    <a:pt x="2562" y="825"/>
                  </a:lnTo>
                  <a:cubicBezTo>
                    <a:pt x="2377" y="311"/>
                    <a:pt x="1897" y="1"/>
                    <a:pt x="1383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3"/>
            <p:cNvSpPr/>
            <p:nvPr/>
          </p:nvSpPr>
          <p:spPr>
            <a:xfrm>
              <a:off x="2156125" y="675675"/>
              <a:ext cx="90225" cy="131675"/>
            </a:xfrm>
            <a:custGeom>
              <a:avLst/>
              <a:gdLst/>
              <a:ahLst/>
              <a:cxnLst/>
              <a:rect l="l" t="t" r="r" b="b"/>
              <a:pathLst>
                <a:path w="3609" h="5267" extrusionOk="0">
                  <a:moveTo>
                    <a:pt x="2217" y="0"/>
                  </a:moveTo>
                  <a:cubicBezTo>
                    <a:pt x="1688" y="0"/>
                    <a:pt x="1195" y="342"/>
                    <a:pt x="1047" y="885"/>
                  </a:cubicBezTo>
                  <a:lnTo>
                    <a:pt x="199" y="3680"/>
                  </a:lnTo>
                  <a:cubicBezTo>
                    <a:pt x="0" y="4329"/>
                    <a:pt x="381" y="5030"/>
                    <a:pt x="1030" y="5212"/>
                  </a:cubicBezTo>
                  <a:cubicBezTo>
                    <a:pt x="1153" y="5249"/>
                    <a:pt x="1277" y="5266"/>
                    <a:pt x="1398" y="5266"/>
                  </a:cubicBezTo>
                  <a:cubicBezTo>
                    <a:pt x="1932" y="5266"/>
                    <a:pt x="2416" y="4924"/>
                    <a:pt x="2579" y="4381"/>
                  </a:cubicBezTo>
                  <a:lnTo>
                    <a:pt x="3409" y="1586"/>
                  </a:lnTo>
                  <a:cubicBezTo>
                    <a:pt x="3608" y="937"/>
                    <a:pt x="3228" y="254"/>
                    <a:pt x="2579" y="55"/>
                  </a:cubicBezTo>
                  <a:cubicBezTo>
                    <a:pt x="2459" y="18"/>
                    <a:pt x="2337" y="0"/>
                    <a:pt x="2217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3"/>
            <p:cNvSpPr/>
            <p:nvPr/>
          </p:nvSpPr>
          <p:spPr>
            <a:xfrm>
              <a:off x="2093925" y="658600"/>
              <a:ext cx="128075" cy="106075"/>
            </a:xfrm>
            <a:custGeom>
              <a:avLst/>
              <a:gdLst/>
              <a:ahLst/>
              <a:cxnLst/>
              <a:rect l="l" t="t" r="r" b="b"/>
              <a:pathLst>
                <a:path w="5123" h="4243" extrusionOk="0">
                  <a:moveTo>
                    <a:pt x="3722" y="0"/>
                  </a:moveTo>
                  <a:cubicBezTo>
                    <a:pt x="3461" y="0"/>
                    <a:pt x="3199" y="82"/>
                    <a:pt x="2977" y="253"/>
                  </a:cubicBezTo>
                  <a:lnTo>
                    <a:pt x="649" y="2018"/>
                  </a:lnTo>
                  <a:cubicBezTo>
                    <a:pt x="109" y="2434"/>
                    <a:pt x="0" y="3208"/>
                    <a:pt x="416" y="3766"/>
                  </a:cubicBezTo>
                  <a:cubicBezTo>
                    <a:pt x="657" y="4080"/>
                    <a:pt x="1018" y="4242"/>
                    <a:pt x="1385" y="4242"/>
                  </a:cubicBezTo>
                  <a:cubicBezTo>
                    <a:pt x="1651" y="4242"/>
                    <a:pt x="1919" y="4157"/>
                    <a:pt x="2146" y="3983"/>
                  </a:cubicBezTo>
                  <a:lnTo>
                    <a:pt x="4474" y="2217"/>
                  </a:lnTo>
                  <a:cubicBezTo>
                    <a:pt x="5015" y="1802"/>
                    <a:pt x="5123" y="1028"/>
                    <a:pt x="4707" y="487"/>
                  </a:cubicBezTo>
                  <a:cubicBezTo>
                    <a:pt x="4463" y="168"/>
                    <a:pt x="4094" y="0"/>
                    <a:pt x="372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3"/>
            <p:cNvSpPr/>
            <p:nvPr/>
          </p:nvSpPr>
          <p:spPr>
            <a:xfrm>
              <a:off x="2072825" y="630200"/>
              <a:ext cx="135675" cy="63525"/>
            </a:xfrm>
            <a:custGeom>
              <a:avLst/>
              <a:gdLst/>
              <a:ahLst/>
              <a:cxnLst/>
              <a:rect l="l" t="t" r="r" b="b"/>
              <a:pathLst>
                <a:path w="5427" h="2541" extrusionOk="0">
                  <a:moveTo>
                    <a:pt x="4177" y="0"/>
                  </a:moveTo>
                  <a:cubicBezTo>
                    <a:pt x="4167" y="0"/>
                    <a:pt x="4156" y="0"/>
                    <a:pt x="4145" y="0"/>
                  </a:cubicBezTo>
                  <a:lnTo>
                    <a:pt x="1225" y="70"/>
                  </a:lnTo>
                  <a:cubicBezTo>
                    <a:pt x="542" y="91"/>
                    <a:pt x="1" y="649"/>
                    <a:pt x="18" y="1333"/>
                  </a:cubicBezTo>
                  <a:cubicBezTo>
                    <a:pt x="35" y="2006"/>
                    <a:pt x="576" y="2540"/>
                    <a:pt x="1245" y="2540"/>
                  </a:cubicBezTo>
                  <a:cubicBezTo>
                    <a:pt x="1256" y="2540"/>
                    <a:pt x="1266" y="2540"/>
                    <a:pt x="1277" y="2540"/>
                  </a:cubicBezTo>
                  <a:lnTo>
                    <a:pt x="4197" y="2471"/>
                  </a:lnTo>
                  <a:cubicBezTo>
                    <a:pt x="4885" y="2449"/>
                    <a:pt x="5426" y="1891"/>
                    <a:pt x="5409" y="1207"/>
                  </a:cubicBezTo>
                  <a:cubicBezTo>
                    <a:pt x="5387" y="535"/>
                    <a:pt x="4846" y="0"/>
                    <a:pt x="4177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3"/>
            <p:cNvSpPr/>
            <p:nvPr/>
          </p:nvSpPr>
          <p:spPr>
            <a:xfrm>
              <a:off x="2090350" y="560000"/>
              <a:ext cx="130675" cy="103325"/>
            </a:xfrm>
            <a:custGeom>
              <a:avLst/>
              <a:gdLst/>
              <a:ahLst/>
              <a:cxnLst/>
              <a:rect l="l" t="t" r="r" b="b"/>
              <a:pathLst>
                <a:path w="5227" h="4133" extrusionOk="0">
                  <a:moveTo>
                    <a:pt x="1419" y="1"/>
                  </a:moveTo>
                  <a:cubicBezTo>
                    <a:pt x="1023" y="1"/>
                    <a:pt x="633" y="189"/>
                    <a:pt x="399" y="537"/>
                  </a:cubicBezTo>
                  <a:cubicBezTo>
                    <a:pt x="1" y="1095"/>
                    <a:pt x="143" y="1870"/>
                    <a:pt x="706" y="2250"/>
                  </a:cubicBezTo>
                  <a:lnTo>
                    <a:pt x="3120" y="3907"/>
                  </a:lnTo>
                  <a:cubicBezTo>
                    <a:pt x="3334" y="4060"/>
                    <a:pt x="3577" y="4132"/>
                    <a:pt x="3818" y="4132"/>
                  </a:cubicBezTo>
                  <a:cubicBezTo>
                    <a:pt x="4205" y="4132"/>
                    <a:pt x="4588" y="3944"/>
                    <a:pt x="4833" y="3600"/>
                  </a:cubicBezTo>
                  <a:cubicBezTo>
                    <a:pt x="5227" y="3042"/>
                    <a:pt x="5084" y="2268"/>
                    <a:pt x="4526" y="1870"/>
                  </a:cubicBezTo>
                  <a:lnTo>
                    <a:pt x="2112" y="213"/>
                  </a:lnTo>
                  <a:cubicBezTo>
                    <a:pt x="1900" y="69"/>
                    <a:pt x="1659" y="1"/>
                    <a:pt x="1419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3"/>
            <p:cNvSpPr/>
            <p:nvPr/>
          </p:nvSpPr>
          <p:spPr>
            <a:xfrm>
              <a:off x="2150275" y="514325"/>
              <a:ext cx="94225" cy="130825"/>
            </a:xfrm>
            <a:custGeom>
              <a:avLst/>
              <a:gdLst/>
              <a:ahLst/>
              <a:cxnLst/>
              <a:rect l="l" t="t" r="r" b="b"/>
              <a:pathLst>
                <a:path w="3769" h="5233" extrusionOk="0">
                  <a:moveTo>
                    <a:pt x="1412" y="0"/>
                  </a:moveTo>
                  <a:cubicBezTo>
                    <a:pt x="1273" y="0"/>
                    <a:pt x="1131" y="24"/>
                    <a:pt x="991" y="75"/>
                  </a:cubicBezTo>
                  <a:cubicBezTo>
                    <a:pt x="342" y="292"/>
                    <a:pt x="0" y="1010"/>
                    <a:pt x="234" y="1642"/>
                  </a:cubicBezTo>
                  <a:lnTo>
                    <a:pt x="1207" y="4402"/>
                  </a:lnTo>
                  <a:cubicBezTo>
                    <a:pt x="1378" y="4912"/>
                    <a:pt x="1850" y="5232"/>
                    <a:pt x="2360" y="5232"/>
                  </a:cubicBezTo>
                  <a:cubicBezTo>
                    <a:pt x="2498" y="5232"/>
                    <a:pt x="2639" y="5209"/>
                    <a:pt x="2778" y="5159"/>
                  </a:cubicBezTo>
                  <a:cubicBezTo>
                    <a:pt x="3427" y="4943"/>
                    <a:pt x="3769" y="4220"/>
                    <a:pt x="3535" y="3588"/>
                  </a:cubicBezTo>
                  <a:lnTo>
                    <a:pt x="2562" y="833"/>
                  </a:lnTo>
                  <a:cubicBezTo>
                    <a:pt x="2392" y="323"/>
                    <a:pt x="1921" y="0"/>
                    <a:pt x="1412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3"/>
            <p:cNvSpPr/>
            <p:nvPr/>
          </p:nvSpPr>
          <p:spPr>
            <a:xfrm>
              <a:off x="2205325" y="512600"/>
              <a:ext cx="89700" cy="131850"/>
            </a:xfrm>
            <a:custGeom>
              <a:avLst/>
              <a:gdLst/>
              <a:ahLst/>
              <a:cxnLst/>
              <a:rect l="l" t="t" r="r" b="b"/>
              <a:pathLst>
                <a:path w="3588" h="5274" extrusionOk="0">
                  <a:moveTo>
                    <a:pt x="2204" y="0"/>
                  </a:moveTo>
                  <a:cubicBezTo>
                    <a:pt x="1676" y="0"/>
                    <a:pt x="1189" y="349"/>
                    <a:pt x="1026" y="880"/>
                  </a:cubicBezTo>
                  <a:lnTo>
                    <a:pt x="178" y="3675"/>
                  </a:lnTo>
                  <a:cubicBezTo>
                    <a:pt x="1" y="4341"/>
                    <a:pt x="360" y="5029"/>
                    <a:pt x="1009" y="5228"/>
                  </a:cubicBezTo>
                  <a:cubicBezTo>
                    <a:pt x="1123" y="5258"/>
                    <a:pt x="1238" y="5273"/>
                    <a:pt x="1352" y="5273"/>
                  </a:cubicBezTo>
                  <a:cubicBezTo>
                    <a:pt x="1896" y="5273"/>
                    <a:pt x="2393" y="4934"/>
                    <a:pt x="2557" y="4397"/>
                  </a:cubicBezTo>
                  <a:lnTo>
                    <a:pt x="3388" y="1585"/>
                  </a:lnTo>
                  <a:cubicBezTo>
                    <a:pt x="3587" y="936"/>
                    <a:pt x="3206" y="253"/>
                    <a:pt x="2557" y="54"/>
                  </a:cubicBezTo>
                  <a:cubicBezTo>
                    <a:pt x="2440" y="17"/>
                    <a:pt x="2321" y="0"/>
                    <a:pt x="2204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3"/>
            <p:cNvSpPr/>
            <p:nvPr/>
          </p:nvSpPr>
          <p:spPr>
            <a:xfrm>
              <a:off x="2166925" y="607300"/>
              <a:ext cx="117275" cy="105200"/>
            </a:xfrm>
            <a:custGeom>
              <a:avLst/>
              <a:gdLst/>
              <a:ahLst/>
              <a:cxnLst/>
              <a:rect l="l" t="t" r="r" b="b"/>
              <a:pathLst>
                <a:path w="4691" h="4208" extrusionOk="0">
                  <a:moveTo>
                    <a:pt x="2364" y="1"/>
                  </a:moveTo>
                  <a:cubicBezTo>
                    <a:pt x="1451" y="1"/>
                    <a:pt x="614" y="591"/>
                    <a:pt x="347" y="1509"/>
                  </a:cubicBezTo>
                  <a:cubicBezTo>
                    <a:pt x="1" y="2608"/>
                    <a:pt x="632" y="3780"/>
                    <a:pt x="1753" y="4122"/>
                  </a:cubicBezTo>
                  <a:cubicBezTo>
                    <a:pt x="1952" y="4180"/>
                    <a:pt x="2152" y="4208"/>
                    <a:pt x="2349" y="4208"/>
                  </a:cubicBezTo>
                  <a:cubicBezTo>
                    <a:pt x="3255" y="4208"/>
                    <a:pt x="4085" y="3623"/>
                    <a:pt x="4366" y="2716"/>
                  </a:cubicBezTo>
                  <a:cubicBezTo>
                    <a:pt x="4690" y="1600"/>
                    <a:pt x="4059" y="428"/>
                    <a:pt x="2960" y="86"/>
                  </a:cubicBezTo>
                  <a:cubicBezTo>
                    <a:pt x="2761" y="28"/>
                    <a:pt x="2561" y="1"/>
                    <a:pt x="23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3"/>
            <p:cNvSpPr/>
            <p:nvPr/>
          </p:nvSpPr>
          <p:spPr>
            <a:xfrm>
              <a:off x="2227825" y="817125"/>
              <a:ext cx="231700" cy="176500"/>
            </a:xfrm>
            <a:custGeom>
              <a:avLst/>
              <a:gdLst/>
              <a:ahLst/>
              <a:cxnLst/>
              <a:rect l="l" t="t" r="r" b="b"/>
              <a:pathLst>
                <a:path w="9268" h="7060" extrusionOk="0">
                  <a:moveTo>
                    <a:pt x="7780" y="0"/>
                  </a:moveTo>
                  <a:cubicBezTo>
                    <a:pt x="6547" y="0"/>
                    <a:pt x="4745" y="205"/>
                    <a:pt x="2903" y="1137"/>
                  </a:cubicBezTo>
                  <a:cubicBezTo>
                    <a:pt x="0" y="2600"/>
                    <a:pt x="1424" y="5053"/>
                    <a:pt x="1805" y="5611"/>
                  </a:cubicBezTo>
                  <a:cubicBezTo>
                    <a:pt x="1805" y="5611"/>
                    <a:pt x="1822" y="5645"/>
                    <a:pt x="1839" y="5680"/>
                  </a:cubicBezTo>
                  <a:cubicBezTo>
                    <a:pt x="1874" y="5719"/>
                    <a:pt x="1891" y="5736"/>
                    <a:pt x="1891" y="5736"/>
                  </a:cubicBezTo>
                  <a:cubicBezTo>
                    <a:pt x="2172" y="6076"/>
                    <a:pt x="3099" y="7060"/>
                    <a:pt x="4320" y="7060"/>
                  </a:cubicBezTo>
                  <a:cubicBezTo>
                    <a:pt x="4981" y="7060"/>
                    <a:pt x="5729" y="6771"/>
                    <a:pt x="6507" y="5935"/>
                  </a:cubicBezTo>
                  <a:cubicBezTo>
                    <a:pt x="8653" y="3625"/>
                    <a:pt x="9159" y="960"/>
                    <a:pt x="9246" y="220"/>
                  </a:cubicBezTo>
                  <a:cubicBezTo>
                    <a:pt x="9246" y="220"/>
                    <a:pt x="9268" y="129"/>
                    <a:pt x="9268" y="112"/>
                  </a:cubicBezTo>
                  <a:lnTo>
                    <a:pt x="9177" y="95"/>
                  </a:lnTo>
                  <a:cubicBezTo>
                    <a:pt x="8921" y="57"/>
                    <a:pt x="8430" y="0"/>
                    <a:pt x="7780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3"/>
            <p:cNvSpPr/>
            <p:nvPr/>
          </p:nvSpPr>
          <p:spPr>
            <a:xfrm>
              <a:off x="2280500" y="835425"/>
              <a:ext cx="158250" cy="118850"/>
            </a:xfrm>
            <a:custGeom>
              <a:avLst/>
              <a:gdLst/>
              <a:ahLst/>
              <a:cxnLst/>
              <a:rect l="l" t="t" r="r" b="b"/>
              <a:pathLst>
                <a:path w="6330" h="4754" extrusionOk="0">
                  <a:moveTo>
                    <a:pt x="6231" y="0"/>
                  </a:moveTo>
                  <a:cubicBezTo>
                    <a:pt x="6211" y="0"/>
                    <a:pt x="6189" y="4"/>
                    <a:pt x="6166" y="12"/>
                  </a:cubicBezTo>
                  <a:lnTo>
                    <a:pt x="57" y="4606"/>
                  </a:lnTo>
                  <a:cubicBezTo>
                    <a:pt x="22" y="4623"/>
                    <a:pt x="0" y="4680"/>
                    <a:pt x="39" y="4714"/>
                  </a:cubicBezTo>
                  <a:cubicBezTo>
                    <a:pt x="57" y="4753"/>
                    <a:pt x="74" y="4753"/>
                    <a:pt x="109" y="4753"/>
                  </a:cubicBezTo>
                  <a:cubicBezTo>
                    <a:pt x="130" y="4753"/>
                    <a:pt x="147" y="4753"/>
                    <a:pt x="165" y="4732"/>
                  </a:cubicBezTo>
                  <a:lnTo>
                    <a:pt x="6274" y="154"/>
                  </a:lnTo>
                  <a:cubicBezTo>
                    <a:pt x="6313" y="120"/>
                    <a:pt x="6330" y="63"/>
                    <a:pt x="6295" y="29"/>
                  </a:cubicBezTo>
                  <a:cubicBezTo>
                    <a:pt x="6283" y="9"/>
                    <a:pt x="6260" y="0"/>
                    <a:pt x="6231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3"/>
            <p:cNvSpPr/>
            <p:nvPr/>
          </p:nvSpPr>
          <p:spPr>
            <a:xfrm>
              <a:off x="2345400" y="851500"/>
              <a:ext cx="5975" cy="54525"/>
            </a:xfrm>
            <a:custGeom>
              <a:avLst/>
              <a:gdLst/>
              <a:ahLst/>
              <a:cxnLst/>
              <a:rect l="l" t="t" r="r" b="b"/>
              <a:pathLst>
                <a:path w="239" h="2181" extrusionOk="0">
                  <a:moveTo>
                    <a:pt x="165" y="0"/>
                  </a:moveTo>
                  <a:cubicBezTo>
                    <a:pt x="108" y="0"/>
                    <a:pt x="74" y="35"/>
                    <a:pt x="74" y="87"/>
                  </a:cubicBezTo>
                  <a:lnTo>
                    <a:pt x="0" y="2090"/>
                  </a:lnTo>
                  <a:cubicBezTo>
                    <a:pt x="0" y="2142"/>
                    <a:pt x="39" y="2181"/>
                    <a:pt x="91" y="2181"/>
                  </a:cubicBezTo>
                  <a:cubicBezTo>
                    <a:pt x="147" y="2181"/>
                    <a:pt x="182" y="2142"/>
                    <a:pt x="182" y="2090"/>
                  </a:cubicBezTo>
                  <a:lnTo>
                    <a:pt x="238" y="87"/>
                  </a:lnTo>
                  <a:cubicBezTo>
                    <a:pt x="238" y="35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3"/>
            <p:cNvSpPr/>
            <p:nvPr/>
          </p:nvSpPr>
          <p:spPr>
            <a:xfrm>
              <a:off x="2301275" y="884800"/>
              <a:ext cx="5850" cy="54550"/>
            </a:xfrm>
            <a:custGeom>
              <a:avLst/>
              <a:gdLst/>
              <a:ahLst/>
              <a:cxnLst/>
              <a:rect l="l" t="t" r="r" b="b"/>
              <a:pathLst>
                <a:path w="234" h="2182" extrusionOk="0">
                  <a:moveTo>
                    <a:pt x="143" y="1"/>
                  </a:moveTo>
                  <a:cubicBezTo>
                    <a:pt x="108" y="1"/>
                    <a:pt x="74" y="35"/>
                    <a:pt x="56" y="74"/>
                  </a:cubicBezTo>
                  <a:lnTo>
                    <a:pt x="0" y="2090"/>
                  </a:lnTo>
                  <a:cubicBezTo>
                    <a:pt x="0" y="2129"/>
                    <a:pt x="35" y="2181"/>
                    <a:pt x="91" y="2181"/>
                  </a:cubicBezTo>
                  <a:cubicBezTo>
                    <a:pt x="126" y="2181"/>
                    <a:pt x="164" y="2147"/>
                    <a:pt x="164" y="2090"/>
                  </a:cubicBezTo>
                  <a:lnTo>
                    <a:pt x="234" y="92"/>
                  </a:lnTo>
                  <a:cubicBezTo>
                    <a:pt x="234" y="35"/>
                    <a:pt x="199" y="1"/>
                    <a:pt x="143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3"/>
            <p:cNvSpPr/>
            <p:nvPr/>
          </p:nvSpPr>
          <p:spPr>
            <a:xfrm>
              <a:off x="2345400" y="901900"/>
              <a:ext cx="53675" cy="16675"/>
            </a:xfrm>
            <a:custGeom>
              <a:avLst/>
              <a:gdLst/>
              <a:ahLst/>
              <a:cxnLst/>
              <a:rect l="l" t="t" r="r" b="b"/>
              <a:pathLst>
                <a:path w="2147" h="667" extrusionOk="0">
                  <a:moveTo>
                    <a:pt x="130" y="0"/>
                  </a:moveTo>
                  <a:cubicBezTo>
                    <a:pt x="74" y="0"/>
                    <a:pt x="39" y="18"/>
                    <a:pt x="22" y="74"/>
                  </a:cubicBezTo>
                  <a:cubicBezTo>
                    <a:pt x="0" y="108"/>
                    <a:pt x="39" y="165"/>
                    <a:pt x="74" y="165"/>
                  </a:cubicBezTo>
                  <a:lnTo>
                    <a:pt x="2021" y="667"/>
                  </a:lnTo>
                  <a:lnTo>
                    <a:pt x="2038" y="667"/>
                  </a:lnTo>
                  <a:cubicBezTo>
                    <a:pt x="2077" y="667"/>
                    <a:pt x="2112" y="649"/>
                    <a:pt x="2129" y="615"/>
                  </a:cubicBezTo>
                  <a:cubicBezTo>
                    <a:pt x="2146" y="558"/>
                    <a:pt x="2112" y="524"/>
                    <a:pt x="2055" y="506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3"/>
            <p:cNvSpPr/>
            <p:nvPr/>
          </p:nvSpPr>
          <p:spPr>
            <a:xfrm>
              <a:off x="2301275" y="935150"/>
              <a:ext cx="53225" cy="16850"/>
            </a:xfrm>
            <a:custGeom>
              <a:avLst/>
              <a:gdLst/>
              <a:ahLst/>
              <a:cxnLst/>
              <a:rect l="l" t="t" r="r" b="b"/>
              <a:pathLst>
                <a:path w="2129" h="674" extrusionOk="0">
                  <a:moveTo>
                    <a:pt x="85" y="1"/>
                  </a:moveTo>
                  <a:cubicBezTo>
                    <a:pt x="53" y="1"/>
                    <a:pt x="17" y="31"/>
                    <a:pt x="17" y="59"/>
                  </a:cubicBezTo>
                  <a:cubicBezTo>
                    <a:pt x="0" y="115"/>
                    <a:pt x="17" y="150"/>
                    <a:pt x="74" y="167"/>
                  </a:cubicBezTo>
                  <a:lnTo>
                    <a:pt x="2020" y="673"/>
                  </a:lnTo>
                  <a:lnTo>
                    <a:pt x="2038" y="673"/>
                  </a:lnTo>
                  <a:cubicBezTo>
                    <a:pt x="2072" y="673"/>
                    <a:pt x="2111" y="656"/>
                    <a:pt x="2129" y="617"/>
                  </a:cubicBezTo>
                  <a:cubicBezTo>
                    <a:pt x="2129" y="565"/>
                    <a:pt x="2111" y="509"/>
                    <a:pt x="2055" y="509"/>
                  </a:cubicBezTo>
                  <a:lnTo>
                    <a:pt x="108" y="7"/>
                  </a:lnTo>
                  <a:cubicBezTo>
                    <a:pt x="101" y="3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3"/>
            <p:cNvSpPr/>
            <p:nvPr/>
          </p:nvSpPr>
          <p:spPr>
            <a:xfrm>
              <a:off x="2353500" y="827600"/>
              <a:ext cx="64925" cy="20675"/>
            </a:xfrm>
            <a:custGeom>
              <a:avLst/>
              <a:gdLst/>
              <a:ahLst/>
              <a:cxnLst/>
              <a:rect l="l" t="t" r="r" b="b"/>
              <a:pathLst>
                <a:path w="2597" h="827" extrusionOk="0">
                  <a:moveTo>
                    <a:pt x="1" y="0"/>
                  </a:moveTo>
                  <a:lnTo>
                    <a:pt x="1" y="826"/>
                  </a:lnTo>
                  <a:lnTo>
                    <a:pt x="2597" y="826"/>
                  </a:lnTo>
                  <a:lnTo>
                    <a:pt x="2597" y="0"/>
                  </a:ln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3"/>
            <p:cNvSpPr/>
            <p:nvPr/>
          </p:nvSpPr>
          <p:spPr>
            <a:xfrm>
              <a:off x="2057050" y="1151150"/>
              <a:ext cx="156425" cy="104125"/>
            </a:xfrm>
            <a:custGeom>
              <a:avLst/>
              <a:gdLst/>
              <a:ahLst/>
              <a:cxnLst/>
              <a:rect l="l" t="t" r="r" b="b"/>
              <a:pathLst>
                <a:path w="6257" h="4165" extrusionOk="0">
                  <a:moveTo>
                    <a:pt x="2709" y="1"/>
                  </a:moveTo>
                  <a:cubicBezTo>
                    <a:pt x="1395" y="1"/>
                    <a:pt x="390" y="374"/>
                    <a:pt x="69" y="522"/>
                  </a:cubicBezTo>
                  <a:cubicBezTo>
                    <a:pt x="69" y="522"/>
                    <a:pt x="17" y="539"/>
                    <a:pt x="0" y="539"/>
                  </a:cubicBezTo>
                  <a:lnTo>
                    <a:pt x="35" y="613"/>
                  </a:lnTo>
                  <a:cubicBezTo>
                    <a:pt x="216" y="1063"/>
                    <a:pt x="973" y="2668"/>
                    <a:pt x="2704" y="3767"/>
                  </a:cubicBezTo>
                  <a:cubicBezTo>
                    <a:pt x="3153" y="4053"/>
                    <a:pt x="3546" y="4165"/>
                    <a:pt x="3886" y="4165"/>
                  </a:cubicBezTo>
                  <a:cubicBezTo>
                    <a:pt x="4896" y="4165"/>
                    <a:pt x="5435" y="3182"/>
                    <a:pt x="5568" y="2884"/>
                  </a:cubicBezTo>
                  <a:cubicBezTo>
                    <a:pt x="5568" y="2884"/>
                    <a:pt x="5585" y="2867"/>
                    <a:pt x="5585" y="2849"/>
                  </a:cubicBezTo>
                  <a:cubicBezTo>
                    <a:pt x="5607" y="2810"/>
                    <a:pt x="5607" y="2793"/>
                    <a:pt x="5607" y="2793"/>
                  </a:cubicBezTo>
                  <a:cubicBezTo>
                    <a:pt x="5750" y="2378"/>
                    <a:pt x="6256" y="595"/>
                    <a:pt x="4179" y="163"/>
                  </a:cubicBezTo>
                  <a:cubicBezTo>
                    <a:pt x="3662" y="46"/>
                    <a:pt x="3167" y="1"/>
                    <a:pt x="270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3"/>
            <p:cNvSpPr/>
            <p:nvPr/>
          </p:nvSpPr>
          <p:spPr>
            <a:xfrm>
              <a:off x="2072300" y="1169850"/>
              <a:ext cx="119975" cy="51575"/>
            </a:xfrm>
            <a:custGeom>
              <a:avLst/>
              <a:gdLst/>
              <a:ahLst/>
              <a:cxnLst/>
              <a:rect l="l" t="t" r="r" b="b"/>
              <a:pathLst>
                <a:path w="4799" h="2063" extrusionOk="0">
                  <a:moveTo>
                    <a:pt x="99" y="1"/>
                  </a:moveTo>
                  <a:cubicBezTo>
                    <a:pt x="67" y="1"/>
                    <a:pt x="35" y="21"/>
                    <a:pt x="22" y="64"/>
                  </a:cubicBezTo>
                  <a:cubicBezTo>
                    <a:pt x="0" y="98"/>
                    <a:pt x="22" y="155"/>
                    <a:pt x="74" y="172"/>
                  </a:cubicBezTo>
                  <a:lnTo>
                    <a:pt x="4673" y="2062"/>
                  </a:lnTo>
                  <a:lnTo>
                    <a:pt x="4707" y="2062"/>
                  </a:lnTo>
                  <a:cubicBezTo>
                    <a:pt x="4742" y="2062"/>
                    <a:pt x="4781" y="2045"/>
                    <a:pt x="4781" y="2011"/>
                  </a:cubicBezTo>
                  <a:cubicBezTo>
                    <a:pt x="4798" y="1976"/>
                    <a:pt x="4781" y="1920"/>
                    <a:pt x="4742" y="1902"/>
                  </a:cubicBezTo>
                  <a:lnTo>
                    <a:pt x="130" y="7"/>
                  </a:lnTo>
                  <a:cubicBezTo>
                    <a:pt x="120" y="3"/>
                    <a:pt x="110" y="1"/>
                    <a:pt x="99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3"/>
            <p:cNvSpPr/>
            <p:nvPr/>
          </p:nvSpPr>
          <p:spPr>
            <a:xfrm>
              <a:off x="2110150" y="1197375"/>
              <a:ext cx="33875" cy="20050"/>
            </a:xfrm>
            <a:custGeom>
              <a:avLst/>
              <a:gdLst/>
              <a:ahLst/>
              <a:cxnLst/>
              <a:rect l="l" t="t" r="r" b="b"/>
              <a:pathLst>
                <a:path w="1355" h="802" extrusionOk="0">
                  <a:moveTo>
                    <a:pt x="1243" y="1"/>
                  </a:moveTo>
                  <a:cubicBezTo>
                    <a:pt x="1232" y="1"/>
                    <a:pt x="1221" y="4"/>
                    <a:pt x="1212" y="10"/>
                  </a:cubicBezTo>
                  <a:lnTo>
                    <a:pt x="57" y="637"/>
                  </a:lnTo>
                  <a:cubicBezTo>
                    <a:pt x="22" y="659"/>
                    <a:pt x="0" y="711"/>
                    <a:pt x="39" y="767"/>
                  </a:cubicBezTo>
                  <a:cubicBezTo>
                    <a:pt x="39" y="784"/>
                    <a:pt x="74" y="801"/>
                    <a:pt x="108" y="801"/>
                  </a:cubicBezTo>
                  <a:lnTo>
                    <a:pt x="147" y="801"/>
                  </a:lnTo>
                  <a:lnTo>
                    <a:pt x="1281" y="152"/>
                  </a:lnTo>
                  <a:cubicBezTo>
                    <a:pt x="1337" y="135"/>
                    <a:pt x="1354" y="79"/>
                    <a:pt x="1320" y="44"/>
                  </a:cubicBezTo>
                  <a:cubicBezTo>
                    <a:pt x="1304" y="19"/>
                    <a:pt x="1273" y="1"/>
                    <a:pt x="1243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3"/>
            <p:cNvSpPr/>
            <p:nvPr/>
          </p:nvSpPr>
          <p:spPr>
            <a:xfrm>
              <a:off x="2143575" y="1210900"/>
              <a:ext cx="33775" cy="20475"/>
            </a:xfrm>
            <a:custGeom>
              <a:avLst/>
              <a:gdLst/>
              <a:ahLst/>
              <a:cxnLst/>
              <a:rect l="l" t="t" r="r" b="b"/>
              <a:pathLst>
                <a:path w="1351" h="819" extrusionOk="0">
                  <a:moveTo>
                    <a:pt x="1240" y="1"/>
                  </a:moveTo>
                  <a:cubicBezTo>
                    <a:pt x="1228" y="1"/>
                    <a:pt x="1217" y="3"/>
                    <a:pt x="1207" y="9"/>
                  </a:cubicBezTo>
                  <a:lnTo>
                    <a:pt x="52" y="658"/>
                  </a:lnTo>
                  <a:cubicBezTo>
                    <a:pt x="17" y="676"/>
                    <a:pt x="0" y="728"/>
                    <a:pt x="35" y="767"/>
                  </a:cubicBezTo>
                  <a:cubicBezTo>
                    <a:pt x="35" y="801"/>
                    <a:pt x="69" y="818"/>
                    <a:pt x="108" y="818"/>
                  </a:cubicBezTo>
                  <a:cubicBezTo>
                    <a:pt x="126" y="818"/>
                    <a:pt x="126" y="801"/>
                    <a:pt x="143" y="801"/>
                  </a:cubicBezTo>
                  <a:lnTo>
                    <a:pt x="1281" y="170"/>
                  </a:lnTo>
                  <a:cubicBezTo>
                    <a:pt x="1333" y="152"/>
                    <a:pt x="1350" y="96"/>
                    <a:pt x="1315" y="44"/>
                  </a:cubicBezTo>
                  <a:cubicBezTo>
                    <a:pt x="1303" y="19"/>
                    <a:pt x="1270" y="1"/>
                    <a:pt x="124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3"/>
            <p:cNvSpPr/>
            <p:nvPr/>
          </p:nvSpPr>
          <p:spPr>
            <a:xfrm>
              <a:off x="2130050" y="1165850"/>
              <a:ext cx="13975" cy="35775"/>
            </a:xfrm>
            <a:custGeom>
              <a:avLst/>
              <a:gdLst/>
              <a:ahLst/>
              <a:cxnLst/>
              <a:rect l="l" t="t" r="r" b="b"/>
              <a:pathLst>
                <a:path w="559" h="1431" extrusionOk="0">
                  <a:moveTo>
                    <a:pt x="100" y="1"/>
                  </a:moveTo>
                  <a:cubicBezTo>
                    <a:pt x="90" y="1"/>
                    <a:pt x="79" y="3"/>
                    <a:pt x="70" y="7"/>
                  </a:cubicBezTo>
                  <a:cubicBezTo>
                    <a:pt x="18" y="7"/>
                    <a:pt x="0" y="59"/>
                    <a:pt x="0" y="115"/>
                  </a:cubicBezTo>
                  <a:lnTo>
                    <a:pt x="377" y="1357"/>
                  </a:lnTo>
                  <a:cubicBezTo>
                    <a:pt x="377" y="1396"/>
                    <a:pt x="416" y="1431"/>
                    <a:pt x="450" y="1431"/>
                  </a:cubicBezTo>
                  <a:cubicBezTo>
                    <a:pt x="468" y="1431"/>
                    <a:pt x="468" y="1413"/>
                    <a:pt x="485" y="1413"/>
                  </a:cubicBezTo>
                  <a:cubicBezTo>
                    <a:pt x="524" y="1413"/>
                    <a:pt x="558" y="1357"/>
                    <a:pt x="541" y="1305"/>
                  </a:cubicBezTo>
                  <a:lnTo>
                    <a:pt x="178" y="59"/>
                  </a:lnTo>
                  <a:cubicBezTo>
                    <a:pt x="165" y="20"/>
                    <a:pt x="132" y="1"/>
                    <a:pt x="10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3"/>
            <p:cNvSpPr/>
            <p:nvPr/>
          </p:nvSpPr>
          <p:spPr>
            <a:xfrm>
              <a:off x="2163350" y="1179425"/>
              <a:ext cx="14000" cy="35725"/>
            </a:xfrm>
            <a:custGeom>
              <a:avLst/>
              <a:gdLst/>
              <a:ahLst/>
              <a:cxnLst/>
              <a:rect l="l" t="t" r="r" b="b"/>
              <a:pathLst>
                <a:path w="560" h="1429" extrusionOk="0">
                  <a:moveTo>
                    <a:pt x="95" y="1"/>
                  </a:moveTo>
                  <a:cubicBezTo>
                    <a:pt x="88" y="1"/>
                    <a:pt x="81" y="2"/>
                    <a:pt x="74" y="5"/>
                  </a:cubicBezTo>
                  <a:cubicBezTo>
                    <a:pt x="18" y="22"/>
                    <a:pt x="1" y="57"/>
                    <a:pt x="1" y="113"/>
                  </a:cubicBezTo>
                  <a:lnTo>
                    <a:pt x="382" y="1377"/>
                  </a:lnTo>
                  <a:cubicBezTo>
                    <a:pt x="382" y="1411"/>
                    <a:pt x="416" y="1429"/>
                    <a:pt x="451" y="1429"/>
                  </a:cubicBezTo>
                  <a:lnTo>
                    <a:pt x="490" y="1429"/>
                  </a:lnTo>
                  <a:cubicBezTo>
                    <a:pt x="524" y="1411"/>
                    <a:pt x="559" y="1355"/>
                    <a:pt x="542" y="1320"/>
                  </a:cubicBezTo>
                  <a:lnTo>
                    <a:pt x="183" y="57"/>
                  </a:lnTo>
                  <a:cubicBezTo>
                    <a:pt x="168" y="29"/>
                    <a:pt x="128" y="1"/>
                    <a:pt x="9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3"/>
            <p:cNvSpPr/>
            <p:nvPr/>
          </p:nvSpPr>
          <p:spPr>
            <a:xfrm>
              <a:off x="2076400" y="1181800"/>
              <a:ext cx="30200" cy="35625"/>
            </a:xfrm>
            <a:custGeom>
              <a:avLst/>
              <a:gdLst/>
              <a:ahLst/>
              <a:cxnLst/>
              <a:rect l="l" t="t" r="r" b="b"/>
              <a:pathLst>
                <a:path w="1208" h="1425" extrusionOk="0">
                  <a:moveTo>
                    <a:pt x="234" y="1"/>
                  </a:moveTo>
                  <a:cubicBezTo>
                    <a:pt x="199" y="1"/>
                    <a:pt x="161" y="18"/>
                    <a:pt x="126" y="36"/>
                  </a:cubicBezTo>
                  <a:cubicBezTo>
                    <a:pt x="35" y="92"/>
                    <a:pt x="0" y="217"/>
                    <a:pt x="52" y="308"/>
                  </a:cubicBezTo>
                  <a:cubicBezTo>
                    <a:pt x="269" y="685"/>
                    <a:pt x="541" y="1044"/>
                    <a:pt x="831" y="1368"/>
                  </a:cubicBezTo>
                  <a:cubicBezTo>
                    <a:pt x="883" y="1407"/>
                    <a:pt x="939" y="1424"/>
                    <a:pt x="991" y="1424"/>
                  </a:cubicBezTo>
                  <a:cubicBezTo>
                    <a:pt x="1026" y="1424"/>
                    <a:pt x="1082" y="1407"/>
                    <a:pt x="1117" y="1368"/>
                  </a:cubicBezTo>
                  <a:cubicBezTo>
                    <a:pt x="1156" y="1351"/>
                    <a:pt x="1173" y="1334"/>
                    <a:pt x="1173" y="1299"/>
                  </a:cubicBezTo>
                  <a:cubicBezTo>
                    <a:pt x="1208" y="1225"/>
                    <a:pt x="1190" y="1134"/>
                    <a:pt x="1134" y="1083"/>
                  </a:cubicBezTo>
                  <a:cubicBezTo>
                    <a:pt x="848" y="793"/>
                    <a:pt x="615" y="451"/>
                    <a:pt x="416" y="109"/>
                  </a:cubicBezTo>
                  <a:cubicBezTo>
                    <a:pt x="360" y="36"/>
                    <a:pt x="308" y="1"/>
                    <a:pt x="234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3"/>
            <p:cNvSpPr/>
            <p:nvPr/>
          </p:nvSpPr>
          <p:spPr>
            <a:xfrm>
              <a:off x="1671225" y="680600"/>
              <a:ext cx="21675" cy="676025"/>
            </a:xfrm>
            <a:custGeom>
              <a:avLst/>
              <a:gdLst/>
              <a:ahLst/>
              <a:cxnLst/>
              <a:rect l="l" t="t" r="r" b="b"/>
              <a:pathLst>
                <a:path w="867" h="27041" extrusionOk="0">
                  <a:moveTo>
                    <a:pt x="1" y="1"/>
                  </a:moveTo>
                  <a:lnTo>
                    <a:pt x="1" y="27040"/>
                  </a:lnTo>
                  <a:lnTo>
                    <a:pt x="866" y="27040"/>
                  </a:lnTo>
                  <a:lnTo>
                    <a:pt x="866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3"/>
            <p:cNvSpPr/>
            <p:nvPr/>
          </p:nvSpPr>
          <p:spPr>
            <a:xfrm>
              <a:off x="1666250" y="635800"/>
              <a:ext cx="69050" cy="101225"/>
            </a:xfrm>
            <a:custGeom>
              <a:avLst/>
              <a:gdLst/>
              <a:ahLst/>
              <a:cxnLst/>
              <a:rect l="l" t="t" r="r" b="b"/>
              <a:pathLst>
                <a:path w="2762" h="4049" extrusionOk="0">
                  <a:moveTo>
                    <a:pt x="1688" y="0"/>
                  </a:moveTo>
                  <a:cubicBezTo>
                    <a:pt x="1291" y="0"/>
                    <a:pt x="913" y="266"/>
                    <a:pt x="797" y="676"/>
                  </a:cubicBezTo>
                  <a:lnTo>
                    <a:pt x="148" y="2822"/>
                  </a:lnTo>
                  <a:cubicBezTo>
                    <a:pt x="1" y="3328"/>
                    <a:pt x="291" y="3848"/>
                    <a:pt x="797" y="4012"/>
                  </a:cubicBezTo>
                  <a:cubicBezTo>
                    <a:pt x="881" y="4037"/>
                    <a:pt x="967" y="4049"/>
                    <a:pt x="1052" y="4049"/>
                  </a:cubicBezTo>
                  <a:cubicBezTo>
                    <a:pt x="1458" y="4049"/>
                    <a:pt x="1847" y="3781"/>
                    <a:pt x="1965" y="3363"/>
                  </a:cubicBezTo>
                  <a:lnTo>
                    <a:pt x="2614" y="1217"/>
                  </a:lnTo>
                  <a:cubicBezTo>
                    <a:pt x="2761" y="711"/>
                    <a:pt x="2471" y="192"/>
                    <a:pt x="1965" y="45"/>
                  </a:cubicBezTo>
                  <a:cubicBezTo>
                    <a:pt x="1874" y="14"/>
                    <a:pt x="1780" y="0"/>
                    <a:pt x="168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3"/>
            <p:cNvSpPr/>
            <p:nvPr/>
          </p:nvSpPr>
          <p:spPr>
            <a:xfrm>
              <a:off x="1684750" y="668550"/>
              <a:ext cx="98225" cy="81450"/>
            </a:xfrm>
            <a:custGeom>
              <a:avLst/>
              <a:gdLst/>
              <a:ahLst/>
              <a:cxnLst/>
              <a:rect l="l" t="t" r="r" b="b"/>
              <a:pathLst>
                <a:path w="3929" h="3258" extrusionOk="0">
                  <a:moveTo>
                    <a:pt x="2859" y="1"/>
                  </a:moveTo>
                  <a:cubicBezTo>
                    <a:pt x="2660" y="1"/>
                    <a:pt x="2459" y="64"/>
                    <a:pt x="2289" y="197"/>
                  </a:cubicBezTo>
                  <a:lnTo>
                    <a:pt x="507" y="1564"/>
                  </a:lnTo>
                  <a:cubicBezTo>
                    <a:pt x="91" y="1871"/>
                    <a:pt x="1" y="2468"/>
                    <a:pt x="325" y="2884"/>
                  </a:cubicBezTo>
                  <a:cubicBezTo>
                    <a:pt x="506" y="3126"/>
                    <a:pt x="795" y="3257"/>
                    <a:pt x="1085" y="3257"/>
                  </a:cubicBezTo>
                  <a:cubicBezTo>
                    <a:pt x="1287" y="3257"/>
                    <a:pt x="1489" y="3194"/>
                    <a:pt x="1658" y="3061"/>
                  </a:cubicBezTo>
                  <a:lnTo>
                    <a:pt x="3444" y="1711"/>
                  </a:lnTo>
                  <a:cubicBezTo>
                    <a:pt x="3860" y="1387"/>
                    <a:pt x="3929" y="790"/>
                    <a:pt x="3604" y="374"/>
                  </a:cubicBezTo>
                  <a:cubicBezTo>
                    <a:pt x="3426" y="132"/>
                    <a:pt x="3145" y="1"/>
                    <a:pt x="285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3"/>
            <p:cNvSpPr/>
            <p:nvPr/>
          </p:nvSpPr>
          <p:spPr>
            <a:xfrm>
              <a:off x="1695125" y="722975"/>
              <a:ext cx="104075" cy="48725"/>
            </a:xfrm>
            <a:custGeom>
              <a:avLst/>
              <a:gdLst/>
              <a:ahLst/>
              <a:cxnLst/>
              <a:rect l="l" t="t" r="r" b="b"/>
              <a:pathLst>
                <a:path w="4163" h="1949" extrusionOk="0">
                  <a:moveTo>
                    <a:pt x="3221" y="1"/>
                  </a:moveTo>
                  <a:cubicBezTo>
                    <a:pt x="3211" y="1"/>
                    <a:pt x="3200" y="1"/>
                    <a:pt x="3189" y="1"/>
                  </a:cubicBezTo>
                  <a:lnTo>
                    <a:pt x="940" y="58"/>
                  </a:lnTo>
                  <a:cubicBezTo>
                    <a:pt x="416" y="75"/>
                    <a:pt x="1" y="508"/>
                    <a:pt x="18" y="1031"/>
                  </a:cubicBezTo>
                  <a:cubicBezTo>
                    <a:pt x="35" y="1540"/>
                    <a:pt x="451" y="1949"/>
                    <a:pt x="960" y="1949"/>
                  </a:cubicBezTo>
                  <a:cubicBezTo>
                    <a:pt x="971" y="1949"/>
                    <a:pt x="981" y="1949"/>
                    <a:pt x="992" y="1948"/>
                  </a:cubicBezTo>
                  <a:lnTo>
                    <a:pt x="3228" y="1896"/>
                  </a:lnTo>
                  <a:cubicBezTo>
                    <a:pt x="3752" y="1896"/>
                    <a:pt x="4163" y="1464"/>
                    <a:pt x="4163" y="923"/>
                  </a:cubicBezTo>
                  <a:cubicBezTo>
                    <a:pt x="4146" y="410"/>
                    <a:pt x="3730" y="1"/>
                    <a:pt x="322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3"/>
            <p:cNvSpPr/>
            <p:nvPr/>
          </p:nvSpPr>
          <p:spPr>
            <a:xfrm>
              <a:off x="1685625" y="746500"/>
              <a:ext cx="100075" cy="79250"/>
            </a:xfrm>
            <a:custGeom>
              <a:avLst/>
              <a:gdLst/>
              <a:ahLst/>
              <a:cxnLst/>
              <a:rect l="l" t="t" r="r" b="b"/>
              <a:pathLst>
                <a:path w="4003" h="3170" extrusionOk="0">
                  <a:moveTo>
                    <a:pt x="1093" y="1"/>
                  </a:moveTo>
                  <a:cubicBezTo>
                    <a:pt x="788" y="1"/>
                    <a:pt x="489" y="144"/>
                    <a:pt x="307" y="415"/>
                  </a:cubicBezTo>
                  <a:cubicBezTo>
                    <a:pt x="0" y="847"/>
                    <a:pt x="108" y="1423"/>
                    <a:pt x="541" y="1730"/>
                  </a:cubicBezTo>
                  <a:lnTo>
                    <a:pt x="2380" y="3010"/>
                  </a:lnTo>
                  <a:cubicBezTo>
                    <a:pt x="2542" y="3118"/>
                    <a:pt x="2727" y="3169"/>
                    <a:pt x="2912" y="3169"/>
                  </a:cubicBezTo>
                  <a:cubicBezTo>
                    <a:pt x="3219" y="3169"/>
                    <a:pt x="3525" y="3026"/>
                    <a:pt x="3717" y="2755"/>
                  </a:cubicBezTo>
                  <a:cubicBezTo>
                    <a:pt x="4002" y="2323"/>
                    <a:pt x="3894" y="1747"/>
                    <a:pt x="3461" y="1440"/>
                  </a:cubicBezTo>
                  <a:lnTo>
                    <a:pt x="1623" y="159"/>
                  </a:lnTo>
                  <a:cubicBezTo>
                    <a:pt x="1460" y="52"/>
                    <a:pt x="1276" y="1"/>
                    <a:pt x="109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3"/>
            <p:cNvSpPr/>
            <p:nvPr/>
          </p:nvSpPr>
          <p:spPr>
            <a:xfrm>
              <a:off x="1667675" y="760350"/>
              <a:ext cx="72050" cy="100475"/>
            </a:xfrm>
            <a:custGeom>
              <a:avLst/>
              <a:gdLst/>
              <a:ahLst/>
              <a:cxnLst/>
              <a:rect l="l" t="t" r="r" b="b"/>
              <a:pathLst>
                <a:path w="2882" h="4019" extrusionOk="0">
                  <a:moveTo>
                    <a:pt x="1066" y="0"/>
                  </a:moveTo>
                  <a:cubicBezTo>
                    <a:pt x="963" y="0"/>
                    <a:pt x="859" y="18"/>
                    <a:pt x="757" y="55"/>
                  </a:cubicBezTo>
                  <a:cubicBezTo>
                    <a:pt x="251" y="237"/>
                    <a:pt x="0" y="778"/>
                    <a:pt x="177" y="1267"/>
                  </a:cubicBezTo>
                  <a:lnTo>
                    <a:pt x="917" y="3374"/>
                  </a:lnTo>
                  <a:cubicBezTo>
                    <a:pt x="1062" y="3777"/>
                    <a:pt x="1435" y="4019"/>
                    <a:pt x="1826" y="4019"/>
                  </a:cubicBezTo>
                  <a:cubicBezTo>
                    <a:pt x="1926" y="4019"/>
                    <a:pt x="2026" y="4003"/>
                    <a:pt x="2124" y="3971"/>
                  </a:cubicBezTo>
                  <a:cubicBezTo>
                    <a:pt x="2613" y="3789"/>
                    <a:pt x="2881" y="3248"/>
                    <a:pt x="2704" y="2759"/>
                  </a:cubicBezTo>
                  <a:lnTo>
                    <a:pt x="1964" y="635"/>
                  </a:lnTo>
                  <a:cubicBezTo>
                    <a:pt x="1821" y="249"/>
                    <a:pt x="1453" y="0"/>
                    <a:pt x="1066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3"/>
            <p:cNvSpPr/>
            <p:nvPr/>
          </p:nvSpPr>
          <p:spPr>
            <a:xfrm>
              <a:off x="1628825" y="760800"/>
              <a:ext cx="69050" cy="101525"/>
            </a:xfrm>
            <a:custGeom>
              <a:avLst/>
              <a:gdLst/>
              <a:ahLst/>
              <a:cxnLst/>
              <a:rect l="l" t="t" r="r" b="b"/>
              <a:pathLst>
                <a:path w="2762" h="4061" extrusionOk="0">
                  <a:moveTo>
                    <a:pt x="1708" y="1"/>
                  </a:moveTo>
                  <a:cubicBezTo>
                    <a:pt x="1294" y="1"/>
                    <a:pt x="915" y="271"/>
                    <a:pt x="797" y="686"/>
                  </a:cubicBezTo>
                  <a:lnTo>
                    <a:pt x="148" y="2832"/>
                  </a:lnTo>
                  <a:cubicBezTo>
                    <a:pt x="1" y="3338"/>
                    <a:pt x="291" y="3862"/>
                    <a:pt x="797" y="4022"/>
                  </a:cubicBezTo>
                  <a:cubicBezTo>
                    <a:pt x="882" y="4048"/>
                    <a:pt x="969" y="4060"/>
                    <a:pt x="1056" y="4060"/>
                  </a:cubicBezTo>
                  <a:cubicBezTo>
                    <a:pt x="1460" y="4060"/>
                    <a:pt x="1848" y="3790"/>
                    <a:pt x="1969" y="3373"/>
                  </a:cubicBezTo>
                  <a:lnTo>
                    <a:pt x="2618" y="1227"/>
                  </a:lnTo>
                  <a:cubicBezTo>
                    <a:pt x="2761" y="725"/>
                    <a:pt x="2471" y="202"/>
                    <a:pt x="1969" y="37"/>
                  </a:cubicBezTo>
                  <a:cubicBezTo>
                    <a:pt x="1882" y="13"/>
                    <a:pt x="1794" y="1"/>
                    <a:pt x="170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3"/>
            <p:cNvSpPr/>
            <p:nvPr/>
          </p:nvSpPr>
          <p:spPr>
            <a:xfrm>
              <a:off x="1581125" y="747850"/>
              <a:ext cx="98250" cy="81525"/>
            </a:xfrm>
            <a:custGeom>
              <a:avLst/>
              <a:gdLst/>
              <a:ahLst/>
              <a:cxnLst/>
              <a:rect l="l" t="t" r="r" b="b"/>
              <a:pathLst>
                <a:path w="3930" h="3261" extrusionOk="0">
                  <a:moveTo>
                    <a:pt x="2840" y="0"/>
                  </a:moveTo>
                  <a:cubicBezTo>
                    <a:pt x="2642" y="0"/>
                    <a:pt x="2442" y="64"/>
                    <a:pt x="2272" y="196"/>
                  </a:cubicBezTo>
                  <a:lnTo>
                    <a:pt x="485" y="1550"/>
                  </a:lnTo>
                  <a:cubicBezTo>
                    <a:pt x="70" y="1875"/>
                    <a:pt x="1" y="2468"/>
                    <a:pt x="308" y="2883"/>
                  </a:cubicBezTo>
                  <a:cubicBezTo>
                    <a:pt x="500" y="3128"/>
                    <a:pt x="785" y="3261"/>
                    <a:pt x="1073" y="3261"/>
                  </a:cubicBezTo>
                  <a:cubicBezTo>
                    <a:pt x="1271" y="3261"/>
                    <a:pt x="1471" y="3197"/>
                    <a:pt x="1641" y="3065"/>
                  </a:cubicBezTo>
                  <a:lnTo>
                    <a:pt x="3423" y="1710"/>
                  </a:lnTo>
                  <a:cubicBezTo>
                    <a:pt x="3838" y="1386"/>
                    <a:pt x="3929" y="793"/>
                    <a:pt x="3605" y="378"/>
                  </a:cubicBezTo>
                  <a:cubicBezTo>
                    <a:pt x="3413" y="132"/>
                    <a:pt x="3127" y="0"/>
                    <a:pt x="284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3"/>
            <p:cNvSpPr/>
            <p:nvPr/>
          </p:nvSpPr>
          <p:spPr>
            <a:xfrm>
              <a:off x="1564900" y="726125"/>
              <a:ext cx="104075" cy="48725"/>
            </a:xfrm>
            <a:custGeom>
              <a:avLst/>
              <a:gdLst/>
              <a:ahLst/>
              <a:cxnLst/>
              <a:rect l="l" t="t" r="r" b="b"/>
              <a:pathLst>
                <a:path w="4163" h="1949" extrusionOk="0">
                  <a:moveTo>
                    <a:pt x="3204" y="0"/>
                  </a:moveTo>
                  <a:cubicBezTo>
                    <a:pt x="3193" y="0"/>
                    <a:pt x="3183" y="1"/>
                    <a:pt x="3172" y="1"/>
                  </a:cubicBezTo>
                  <a:lnTo>
                    <a:pt x="935" y="57"/>
                  </a:lnTo>
                  <a:cubicBezTo>
                    <a:pt x="416" y="74"/>
                    <a:pt x="1" y="507"/>
                    <a:pt x="1" y="1031"/>
                  </a:cubicBezTo>
                  <a:cubicBezTo>
                    <a:pt x="18" y="1543"/>
                    <a:pt x="433" y="1948"/>
                    <a:pt x="943" y="1948"/>
                  </a:cubicBezTo>
                  <a:cubicBezTo>
                    <a:pt x="953" y="1948"/>
                    <a:pt x="964" y="1948"/>
                    <a:pt x="974" y="1948"/>
                  </a:cubicBezTo>
                  <a:lnTo>
                    <a:pt x="3207" y="1896"/>
                  </a:lnTo>
                  <a:cubicBezTo>
                    <a:pt x="3748" y="1879"/>
                    <a:pt x="4163" y="1446"/>
                    <a:pt x="4146" y="922"/>
                  </a:cubicBezTo>
                  <a:cubicBezTo>
                    <a:pt x="4129" y="409"/>
                    <a:pt x="3713" y="0"/>
                    <a:pt x="320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3"/>
            <p:cNvSpPr/>
            <p:nvPr/>
          </p:nvSpPr>
          <p:spPr>
            <a:xfrm>
              <a:off x="1578425" y="672225"/>
              <a:ext cx="100075" cy="79175"/>
            </a:xfrm>
            <a:custGeom>
              <a:avLst/>
              <a:gdLst/>
              <a:ahLst/>
              <a:cxnLst/>
              <a:rect l="l" t="t" r="r" b="b"/>
              <a:pathLst>
                <a:path w="4003" h="3167" extrusionOk="0">
                  <a:moveTo>
                    <a:pt x="1071" y="0"/>
                  </a:moveTo>
                  <a:cubicBezTo>
                    <a:pt x="773" y="0"/>
                    <a:pt x="475" y="143"/>
                    <a:pt x="286" y="409"/>
                  </a:cubicBezTo>
                  <a:cubicBezTo>
                    <a:pt x="1" y="842"/>
                    <a:pt x="109" y="1439"/>
                    <a:pt x="542" y="1724"/>
                  </a:cubicBezTo>
                  <a:lnTo>
                    <a:pt x="2380" y="3005"/>
                  </a:lnTo>
                  <a:cubicBezTo>
                    <a:pt x="2543" y="3114"/>
                    <a:pt x="2729" y="3167"/>
                    <a:pt x="2913" y="3167"/>
                  </a:cubicBezTo>
                  <a:cubicBezTo>
                    <a:pt x="3217" y="3167"/>
                    <a:pt x="3515" y="3023"/>
                    <a:pt x="3695" y="2754"/>
                  </a:cubicBezTo>
                  <a:cubicBezTo>
                    <a:pt x="4003" y="2339"/>
                    <a:pt x="3894" y="1742"/>
                    <a:pt x="3462" y="1439"/>
                  </a:cubicBezTo>
                  <a:lnTo>
                    <a:pt x="1606" y="175"/>
                  </a:lnTo>
                  <a:cubicBezTo>
                    <a:pt x="1445" y="57"/>
                    <a:pt x="1258" y="0"/>
                    <a:pt x="107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3"/>
            <p:cNvSpPr/>
            <p:nvPr/>
          </p:nvSpPr>
          <p:spPr>
            <a:xfrm>
              <a:off x="1624400" y="637075"/>
              <a:ext cx="72050" cy="100450"/>
            </a:xfrm>
            <a:custGeom>
              <a:avLst/>
              <a:gdLst/>
              <a:ahLst/>
              <a:cxnLst/>
              <a:rect l="l" t="t" r="r" b="b"/>
              <a:pathLst>
                <a:path w="2882" h="4018" extrusionOk="0">
                  <a:moveTo>
                    <a:pt x="1058" y="0"/>
                  </a:moveTo>
                  <a:cubicBezTo>
                    <a:pt x="958" y="0"/>
                    <a:pt x="857" y="16"/>
                    <a:pt x="758" y="50"/>
                  </a:cubicBezTo>
                  <a:cubicBezTo>
                    <a:pt x="251" y="227"/>
                    <a:pt x="0" y="768"/>
                    <a:pt x="178" y="1274"/>
                  </a:cubicBezTo>
                  <a:lnTo>
                    <a:pt x="918" y="3386"/>
                  </a:lnTo>
                  <a:cubicBezTo>
                    <a:pt x="1047" y="3767"/>
                    <a:pt x="1421" y="4018"/>
                    <a:pt x="1811" y="4018"/>
                  </a:cubicBezTo>
                  <a:cubicBezTo>
                    <a:pt x="1916" y="4018"/>
                    <a:pt x="2022" y="3999"/>
                    <a:pt x="2125" y="3961"/>
                  </a:cubicBezTo>
                  <a:cubicBezTo>
                    <a:pt x="2614" y="3797"/>
                    <a:pt x="2882" y="3256"/>
                    <a:pt x="2704" y="2754"/>
                  </a:cubicBezTo>
                  <a:lnTo>
                    <a:pt x="1965" y="643"/>
                  </a:lnTo>
                  <a:cubicBezTo>
                    <a:pt x="1820" y="243"/>
                    <a:pt x="1448" y="0"/>
                    <a:pt x="105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3"/>
            <p:cNvSpPr/>
            <p:nvPr/>
          </p:nvSpPr>
          <p:spPr>
            <a:xfrm>
              <a:off x="1666250" y="635800"/>
              <a:ext cx="69050" cy="101225"/>
            </a:xfrm>
            <a:custGeom>
              <a:avLst/>
              <a:gdLst/>
              <a:ahLst/>
              <a:cxnLst/>
              <a:rect l="l" t="t" r="r" b="b"/>
              <a:pathLst>
                <a:path w="2762" h="4049" extrusionOk="0">
                  <a:moveTo>
                    <a:pt x="1688" y="0"/>
                  </a:moveTo>
                  <a:cubicBezTo>
                    <a:pt x="1291" y="0"/>
                    <a:pt x="913" y="266"/>
                    <a:pt x="797" y="676"/>
                  </a:cubicBezTo>
                  <a:lnTo>
                    <a:pt x="148" y="2822"/>
                  </a:lnTo>
                  <a:cubicBezTo>
                    <a:pt x="1" y="3328"/>
                    <a:pt x="291" y="3848"/>
                    <a:pt x="797" y="4012"/>
                  </a:cubicBezTo>
                  <a:cubicBezTo>
                    <a:pt x="881" y="4037"/>
                    <a:pt x="967" y="4049"/>
                    <a:pt x="1052" y="4049"/>
                  </a:cubicBezTo>
                  <a:cubicBezTo>
                    <a:pt x="1458" y="4049"/>
                    <a:pt x="1847" y="3781"/>
                    <a:pt x="1965" y="3363"/>
                  </a:cubicBezTo>
                  <a:lnTo>
                    <a:pt x="2614" y="1217"/>
                  </a:lnTo>
                  <a:cubicBezTo>
                    <a:pt x="2761" y="711"/>
                    <a:pt x="2471" y="192"/>
                    <a:pt x="1965" y="45"/>
                  </a:cubicBezTo>
                  <a:cubicBezTo>
                    <a:pt x="1874" y="14"/>
                    <a:pt x="1780" y="0"/>
                    <a:pt x="168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3"/>
            <p:cNvSpPr/>
            <p:nvPr/>
          </p:nvSpPr>
          <p:spPr>
            <a:xfrm>
              <a:off x="1636950" y="708700"/>
              <a:ext cx="90225" cy="80475"/>
            </a:xfrm>
            <a:custGeom>
              <a:avLst/>
              <a:gdLst/>
              <a:ahLst/>
              <a:cxnLst/>
              <a:rect l="l" t="t" r="r" b="b"/>
              <a:pathLst>
                <a:path w="3609" h="3219" extrusionOk="0">
                  <a:moveTo>
                    <a:pt x="1811" y="0"/>
                  </a:moveTo>
                  <a:cubicBezTo>
                    <a:pt x="1107" y="0"/>
                    <a:pt x="462" y="454"/>
                    <a:pt x="256" y="1148"/>
                  </a:cubicBezTo>
                  <a:cubicBezTo>
                    <a:pt x="0" y="1996"/>
                    <a:pt x="489" y="2900"/>
                    <a:pt x="1337" y="3151"/>
                  </a:cubicBezTo>
                  <a:cubicBezTo>
                    <a:pt x="1495" y="3197"/>
                    <a:pt x="1653" y="3219"/>
                    <a:pt x="1809" y="3219"/>
                  </a:cubicBezTo>
                  <a:cubicBezTo>
                    <a:pt x="2509" y="3219"/>
                    <a:pt x="3148" y="2777"/>
                    <a:pt x="3353" y="2069"/>
                  </a:cubicBezTo>
                  <a:cubicBezTo>
                    <a:pt x="3609" y="1221"/>
                    <a:pt x="3120" y="322"/>
                    <a:pt x="2272" y="66"/>
                  </a:cubicBezTo>
                  <a:cubicBezTo>
                    <a:pt x="2118" y="22"/>
                    <a:pt x="1963" y="0"/>
                    <a:pt x="1811" y="0"/>
                  </a:cubicBezTo>
                  <a:close/>
                </a:path>
              </a:pathLst>
            </a:custGeom>
            <a:solidFill>
              <a:srgbClr val="FFD6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3"/>
            <p:cNvSpPr/>
            <p:nvPr/>
          </p:nvSpPr>
          <p:spPr>
            <a:xfrm>
              <a:off x="1491900" y="1060600"/>
              <a:ext cx="182050" cy="121175"/>
            </a:xfrm>
            <a:custGeom>
              <a:avLst/>
              <a:gdLst/>
              <a:ahLst/>
              <a:cxnLst/>
              <a:rect l="l" t="t" r="r" b="b"/>
              <a:pathLst>
                <a:path w="7282" h="4847" extrusionOk="0">
                  <a:moveTo>
                    <a:pt x="3169" y="1"/>
                  </a:moveTo>
                  <a:cubicBezTo>
                    <a:pt x="1629" y="1"/>
                    <a:pt x="460" y="431"/>
                    <a:pt x="70" y="592"/>
                  </a:cubicBezTo>
                  <a:cubicBezTo>
                    <a:pt x="70" y="592"/>
                    <a:pt x="18" y="631"/>
                    <a:pt x="1" y="631"/>
                  </a:cubicBezTo>
                  <a:lnTo>
                    <a:pt x="18" y="700"/>
                  </a:lnTo>
                  <a:cubicBezTo>
                    <a:pt x="234" y="1223"/>
                    <a:pt x="1117" y="3101"/>
                    <a:pt x="3137" y="4377"/>
                  </a:cubicBezTo>
                  <a:cubicBezTo>
                    <a:pt x="3661" y="4716"/>
                    <a:pt x="4120" y="4847"/>
                    <a:pt x="4516" y="4847"/>
                  </a:cubicBezTo>
                  <a:cubicBezTo>
                    <a:pt x="5686" y="4847"/>
                    <a:pt x="6311" y="3701"/>
                    <a:pt x="6473" y="3352"/>
                  </a:cubicBezTo>
                  <a:cubicBezTo>
                    <a:pt x="6473" y="3352"/>
                    <a:pt x="6490" y="3335"/>
                    <a:pt x="6508" y="3296"/>
                  </a:cubicBezTo>
                  <a:cubicBezTo>
                    <a:pt x="6508" y="3279"/>
                    <a:pt x="6525" y="3261"/>
                    <a:pt x="6525" y="3261"/>
                  </a:cubicBezTo>
                  <a:cubicBezTo>
                    <a:pt x="6689" y="2777"/>
                    <a:pt x="7282" y="700"/>
                    <a:pt x="4868" y="181"/>
                  </a:cubicBezTo>
                  <a:cubicBezTo>
                    <a:pt x="4269" y="52"/>
                    <a:pt x="3697" y="1"/>
                    <a:pt x="316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3"/>
            <p:cNvSpPr/>
            <p:nvPr/>
          </p:nvSpPr>
          <p:spPr>
            <a:xfrm>
              <a:off x="1509850" y="1082525"/>
              <a:ext cx="138900" cy="59625"/>
            </a:xfrm>
            <a:custGeom>
              <a:avLst/>
              <a:gdLst/>
              <a:ahLst/>
              <a:cxnLst/>
              <a:rect l="l" t="t" r="r" b="b"/>
              <a:pathLst>
                <a:path w="5556" h="2385" extrusionOk="0">
                  <a:moveTo>
                    <a:pt x="108" y="0"/>
                  </a:moveTo>
                  <a:cubicBezTo>
                    <a:pt x="74" y="0"/>
                    <a:pt x="37" y="29"/>
                    <a:pt x="22" y="61"/>
                  </a:cubicBezTo>
                  <a:cubicBezTo>
                    <a:pt x="1" y="96"/>
                    <a:pt x="22" y="147"/>
                    <a:pt x="74" y="169"/>
                  </a:cubicBezTo>
                  <a:lnTo>
                    <a:pt x="5430" y="2367"/>
                  </a:lnTo>
                  <a:cubicBezTo>
                    <a:pt x="5430" y="2384"/>
                    <a:pt x="5448" y="2384"/>
                    <a:pt x="5465" y="2384"/>
                  </a:cubicBezTo>
                  <a:cubicBezTo>
                    <a:pt x="5500" y="2384"/>
                    <a:pt x="5517" y="2367"/>
                    <a:pt x="5539" y="2332"/>
                  </a:cubicBezTo>
                  <a:cubicBezTo>
                    <a:pt x="5556" y="2276"/>
                    <a:pt x="5539" y="2241"/>
                    <a:pt x="5500" y="2224"/>
                  </a:cubicBezTo>
                  <a:lnTo>
                    <a:pt x="131" y="5"/>
                  </a:lnTo>
                  <a:cubicBezTo>
                    <a:pt x="124" y="2"/>
                    <a:pt x="116" y="0"/>
                    <a:pt x="108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3"/>
            <p:cNvSpPr/>
            <p:nvPr/>
          </p:nvSpPr>
          <p:spPr>
            <a:xfrm>
              <a:off x="1554100" y="1114475"/>
              <a:ext cx="38300" cy="22700"/>
            </a:xfrm>
            <a:custGeom>
              <a:avLst/>
              <a:gdLst/>
              <a:ahLst/>
              <a:cxnLst/>
              <a:rect l="l" t="t" r="r" b="b"/>
              <a:pathLst>
                <a:path w="1532" h="908" extrusionOk="0">
                  <a:moveTo>
                    <a:pt x="1420" y="1"/>
                  </a:moveTo>
                  <a:cubicBezTo>
                    <a:pt x="1409" y="1"/>
                    <a:pt x="1398" y="3"/>
                    <a:pt x="1389" y="7"/>
                  </a:cubicBezTo>
                  <a:lnTo>
                    <a:pt x="52" y="747"/>
                  </a:lnTo>
                  <a:cubicBezTo>
                    <a:pt x="18" y="782"/>
                    <a:pt x="0" y="816"/>
                    <a:pt x="18" y="873"/>
                  </a:cubicBezTo>
                  <a:cubicBezTo>
                    <a:pt x="35" y="890"/>
                    <a:pt x="70" y="907"/>
                    <a:pt x="108" y="907"/>
                  </a:cubicBezTo>
                  <a:lnTo>
                    <a:pt x="143" y="907"/>
                  </a:lnTo>
                  <a:lnTo>
                    <a:pt x="1476" y="167"/>
                  </a:lnTo>
                  <a:cubicBezTo>
                    <a:pt x="1515" y="133"/>
                    <a:pt x="1532" y="98"/>
                    <a:pt x="1497" y="42"/>
                  </a:cubicBezTo>
                  <a:cubicBezTo>
                    <a:pt x="1481" y="17"/>
                    <a:pt x="1449" y="1"/>
                    <a:pt x="1420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3"/>
            <p:cNvSpPr/>
            <p:nvPr/>
          </p:nvSpPr>
          <p:spPr>
            <a:xfrm>
              <a:off x="1592825" y="1130425"/>
              <a:ext cx="38300" cy="22975"/>
            </a:xfrm>
            <a:custGeom>
              <a:avLst/>
              <a:gdLst/>
              <a:ahLst/>
              <a:cxnLst/>
              <a:rect l="l" t="t" r="r" b="b"/>
              <a:pathLst>
                <a:path w="1532" h="919" extrusionOk="0">
                  <a:moveTo>
                    <a:pt x="1432" y="0"/>
                  </a:moveTo>
                  <a:cubicBezTo>
                    <a:pt x="1416" y="0"/>
                    <a:pt x="1401" y="6"/>
                    <a:pt x="1389" y="18"/>
                  </a:cubicBezTo>
                  <a:lnTo>
                    <a:pt x="56" y="758"/>
                  </a:lnTo>
                  <a:cubicBezTo>
                    <a:pt x="17" y="775"/>
                    <a:pt x="0" y="827"/>
                    <a:pt x="17" y="866"/>
                  </a:cubicBezTo>
                  <a:cubicBezTo>
                    <a:pt x="35" y="901"/>
                    <a:pt x="74" y="918"/>
                    <a:pt x="108" y="918"/>
                  </a:cubicBezTo>
                  <a:cubicBezTo>
                    <a:pt x="108" y="918"/>
                    <a:pt x="126" y="901"/>
                    <a:pt x="143" y="901"/>
                  </a:cubicBezTo>
                  <a:lnTo>
                    <a:pt x="1480" y="161"/>
                  </a:lnTo>
                  <a:cubicBezTo>
                    <a:pt x="1514" y="144"/>
                    <a:pt x="1532" y="92"/>
                    <a:pt x="1514" y="53"/>
                  </a:cubicBezTo>
                  <a:cubicBezTo>
                    <a:pt x="1492" y="19"/>
                    <a:pt x="1461" y="0"/>
                    <a:pt x="143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3"/>
            <p:cNvSpPr/>
            <p:nvPr/>
          </p:nvSpPr>
          <p:spPr>
            <a:xfrm>
              <a:off x="1577025" y="1077650"/>
              <a:ext cx="15375" cy="41025"/>
            </a:xfrm>
            <a:custGeom>
              <a:avLst/>
              <a:gdLst/>
              <a:ahLst/>
              <a:cxnLst/>
              <a:rect l="l" t="t" r="r" b="b"/>
              <a:pathLst>
                <a:path w="615" h="1641" extrusionOk="0">
                  <a:moveTo>
                    <a:pt x="57" y="1"/>
                  </a:moveTo>
                  <a:cubicBezTo>
                    <a:pt x="18" y="18"/>
                    <a:pt x="0" y="74"/>
                    <a:pt x="0" y="109"/>
                  </a:cubicBezTo>
                  <a:lnTo>
                    <a:pt x="433" y="1571"/>
                  </a:lnTo>
                  <a:cubicBezTo>
                    <a:pt x="450" y="1606"/>
                    <a:pt x="472" y="1640"/>
                    <a:pt x="524" y="1640"/>
                  </a:cubicBezTo>
                  <a:lnTo>
                    <a:pt x="541" y="1640"/>
                  </a:lnTo>
                  <a:cubicBezTo>
                    <a:pt x="580" y="1623"/>
                    <a:pt x="615" y="1571"/>
                    <a:pt x="598" y="1532"/>
                  </a:cubicBezTo>
                  <a:lnTo>
                    <a:pt x="165" y="74"/>
                  </a:lnTo>
                  <a:cubicBezTo>
                    <a:pt x="165" y="18"/>
                    <a:pt x="109" y="1"/>
                    <a:pt x="5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3"/>
            <p:cNvSpPr/>
            <p:nvPr/>
          </p:nvSpPr>
          <p:spPr>
            <a:xfrm>
              <a:off x="1615850" y="1093775"/>
              <a:ext cx="15275" cy="40700"/>
            </a:xfrm>
            <a:custGeom>
              <a:avLst/>
              <a:gdLst/>
              <a:ahLst/>
              <a:cxnLst/>
              <a:rect l="l" t="t" r="r" b="b"/>
              <a:pathLst>
                <a:path w="611" h="1628" extrusionOk="0">
                  <a:moveTo>
                    <a:pt x="92" y="0"/>
                  </a:moveTo>
                  <a:cubicBezTo>
                    <a:pt x="84" y="0"/>
                    <a:pt x="77" y="1"/>
                    <a:pt x="70" y="5"/>
                  </a:cubicBezTo>
                  <a:cubicBezTo>
                    <a:pt x="18" y="22"/>
                    <a:pt x="1" y="61"/>
                    <a:pt x="1" y="113"/>
                  </a:cubicBezTo>
                  <a:lnTo>
                    <a:pt x="433" y="1575"/>
                  </a:lnTo>
                  <a:cubicBezTo>
                    <a:pt x="451" y="1610"/>
                    <a:pt x="485" y="1627"/>
                    <a:pt x="520" y="1627"/>
                  </a:cubicBezTo>
                  <a:lnTo>
                    <a:pt x="541" y="1627"/>
                  </a:lnTo>
                  <a:cubicBezTo>
                    <a:pt x="576" y="1610"/>
                    <a:pt x="611" y="1575"/>
                    <a:pt x="593" y="1519"/>
                  </a:cubicBezTo>
                  <a:lnTo>
                    <a:pt x="161" y="61"/>
                  </a:lnTo>
                  <a:cubicBezTo>
                    <a:pt x="161" y="29"/>
                    <a:pt x="126" y="0"/>
                    <a:pt x="9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3"/>
            <p:cNvSpPr/>
            <p:nvPr/>
          </p:nvSpPr>
          <p:spPr>
            <a:xfrm>
              <a:off x="1513975" y="1096150"/>
              <a:ext cx="35175" cy="41450"/>
            </a:xfrm>
            <a:custGeom>
              <a:avLst/>
              <a:gdLst/>
              <a:ahLst/>
              <a:cxnLst/>
              <a:rect l="l" t="t" r="r" b="b"/>
              <a:pathLst>
                <a:path w="1407" h="1658" extrusionOk="0">
                  <a:moveTo>
                    <a:pt x="0" y="0"/>
                  </a:moveTo>
                  <a:lnTo>
                    <a:pt x="0" y="1657"/>
                  </a:lnTo>
                  <a:lnTo>
                    <a:pt x="1406" y="1657"/>
                  </a:lnTo>
                  <a:lnTo>
                    <a:pt x="1406" y="0"/>
                  </a:ln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3"/>
            <p:cNvSpPr/>
            <p:nvPr/>
          </p:nvSpPr>
          <p:spPr>
            <a:xfrm>
              <a:off x="1694700" y="866250"/>
              <a:ext cx="119425" cy="100650"/>
            </a:xfrm>
            <a:custGeom>
              <a:avLst/>
              <a:gdLst/>
              <a:ahLst/>
              <a:cxnLst/>
              <a:rect l="l" t="t" r="r" b="b"/>
              <a:pathLst>
                <a:path w="4777" h="4026" extrusionOk="0">
                  <a:moveTo>
                    <a:pt x="4582" y="0"/>
                  </a:moveTo>
                  <a:cubicBezTo>
                    <a:pt x="4052" y="0"/>
                    <a:pt x="2732" y="109"/>
                    <a:pt x="1459" y="959"/>
                  </a:cubicBezTo>
                  <a:cubicBezTo>
                    <a:pt x="1" y="1932"/>
                    <a:pt x="918" y="3140"/>
                    <a:pt x="1173" y="3412"/>
                  </a:cubicBezTo>
                  <a:cubicBezTo>
                    <a:pt x="1173" y="3412"/>
                    <a:pt x="1173" y="3429"/>
                    <a:pt x="1190" y="3447"/>
                  </a:cubicBezTo>
                  <a:cubicBezTo>
                    <a:pt x="1208" y="3464"/>
                    <a:pt x="1225" y="3464"/>
                    <a:pt x="1225" y="3464"/>
                  </a:cubicBezTo>
                  <a:cubicBezTo>
                    <a:pt x="1376" y="3615"/>
                    <a:pt x="1859" y="4026"/>
                    <a:pt x="2447" y="4026"/>
                  </a:cubicBezTo>
                  <a:cubicBezTo>
                    <a:pt x="2839" y="4026"/>
                    <a:pt x="3277" y="3844"/>
                    <a:pt x="3695" y="3282"/>
                  </a:cubicBezTo>
                  <a:cubicBezTo>
                    <a:pt x="4686" y="1915"/>
                    <a:pt x="4777" y="453"/>
                    <a:pt x="4777" y="59"/>
                  </a:cubicBezTo>
                  <a:lnTo>
                    <a:pt x="4777" y="3"/>
                  </a:lnTo>
                  <a:lnTo>
                    <a:pt x="4721" y="3"/>
                  </a:lnTo>
                  <a:cubicBezTo>
                    <a:pt x="4684" y="1"/>
                    <a:pt x="4637" y="0"/>
                    <a:pt x="4582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3"/>
            <p:cNvSpPr/>
            <p:nvPr/>
          </p:nvSpPr>
          <p:spPr>
            <a:xfrm>
              <a:off x="1726725" y="875100"/>
              <a:ext cx="78425" cy="75050"/>
            </a:xfrm>
            <a:custGeom>
              <a:avLst/>
              <a:gdLst/>
              <a:ahLst/>
              <a:cxnLst/>
              <a:rect l="l" t="t" r="r" b="b"/>
              <a:pathLst>
                <a:path w="3137" h="3002" extrusionOk="0">
                  <a:moveTo>
                    <a:pt x="3054" y="0"/>
                  </a:moveTo>
                  <a:cubicBezTo>
                    <a:pt x="3032" y="0"/>
                    <a:pt x="3009" y="10"/>
                    <a:pt x="2990" y="30"/>
                  </a:cubicBezTo>
                  <a:lnTo>
                    <a:pt x="35" y="2859"/>
                  </a:lnTo>
                  <a:cubicBezTo>
                    <a:pt x="0" y="2894"/>
                    <a:pt x="0" y="2950"/>
                    <a:pt x="18" y="2985"/>
                  </a:cubicBezTo>
                  <a:cubicBezTo>
                    <a:pt x="35" y="3002"/>
                    <a:pt x="69" y="3002"/>
                    <a:pt x="87" y="3002"/>
                  </a:cubicBezTo>
                  <a:cubicBezTo>
                    <a:pt x="108" y="3002"/>
                    <a:pt x="126" y="3002"/>
                    <a:pt x="143" y="2985"/>
                  </a:cubicBezTo>
                  <a:lnTo>
                    <a:pt x="3098" y="138"/>
                  </a:lnTo>
                  <a:cubicBezTo>
                    <a:pt x="3137" y="116"/>
                    <a:pt x="3137" y="64"/>
                    <a:pt x="3115" y="30"/>
                  </a:cubicBezTo>
                  <a:cubicBezTo>
                    <a:pt x="3098" y="10"/>
                    <a:pt x="3076" y="0"/>
                    <a:pt x="3054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3"/>
            <p:cNvSpPr/>
            <p:nvPr/>
          </p:nvSpPr>
          <p:spPr>
            <a:xfrm>
              <a:off x="1755500" y="889350"/>
              <a:ext cx="6825" cy="31075"/>
            </a:xfrm>
            <a:custGeom>
              <a:avLst/>
              <a:gdLst/>
              <a:ahLst/>
              <a:cxnLst/>
              <a:rect l="l" t="t" r="r" b="b"/>
              <a:pathLst>
                <a:path w="273" h="1243" extrusionOk="0">
                  <a:moveTo>
                    <a:pt x="74" y="0"/>
                  </a:moveTo>
                  <a:cubicBezTo>
                    <a:pt x="39" y="0"/>
                    <a:pt x="0" y="35"/>
                    <a:pt x="0" y="87"/>
                  </a:cubicBezTo>
                  <a:lnTo>
                    <a:pt x="91" y="1151"/>
                  </a:lnTo>
                  <a:cubicBezTo>
                    <a:pt x="108" y="1207"/>
                    <a:pt x="147" y="1242"/>
                    <a:pt x="182" y="1242"/>
                  </a:cubicBezTo>
                  <a:lnTo>
                    <a:pt x="199" y="1242"/>
                  </a:lnTo>
                  <a:cubicBezTo>
                    <a:pt x="234" y="1242"/>
                    <a:pt x="273" y="1190"/>
                    <a:pt x="273" y="1151"/>
                  </a:cubicBezTo>
                  <a:lnTo>
                    <a:pt x="182" y="70"/>
                  </a:lnTo>
                  <a:cubicBezTo>
                    <a:pt x="164" y="35"/>
                    <a:pt x="126" y="0"/>
                    <a:pt x="74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3"/>
            <p:cNvSpPr/>
            <p:nvPr/>
          </p:nvSpPr>
          <p:spPr>
            <a:xfrm>
              <a:off x="1733850" y="909575"/>
              <a:ext cx="7275" cy="31175"/>
            </a:xfrm>
            <a:custGeom>
              <a:avLst/>
              <a:gdLst/>
              <a:ahLst/>
              <a:cxnLst/>
              <a:rect l="l" t="t" r="r" b="b"/>
              <a:pathLst>
                <a:path w="291" h="1247" extrusionOk="0">
                  <a:moveTo>
                    <a:pt x="92" y="0"/>
                  </a:moveTo>
                  <a:cubicBezTo>
                    <a:pt x="40" y="18"/>
                    <a:pt x="1" y="57"/>
                    <a:pt x="1" y="109"/>
                  </a:cubicBezTo>
                  <a:lnTo>
                    <a:pt x="109" y="1173"/>
                  </a:lnTo>
                  <a:cubicBezTo>
                    <a:pt x="109" y="1225"/>
                    <a:pt x="148" y="1246"/>
                    <a:pt x="200" y="1246"/>
                  </a:cubicBezTo>
                  <a:cubicBezTo>
                    <a:pt x="256" y="1246"/>
                    <a:pt x="291" y="1208"/>
                    <a:pt x="273" y="1156"/>
                  </a:cubicBezTo>
                  <a:lnTo>
                    <a:pt x="182" y="91"/>
                  </a:lnTo>
                  <a:cubicBezTo>
                    <a:pt x="182" y="35"/>
                    <a:pt x="126" y="0"/>
                    <a:pt x="92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3"/>
            <p:cNvSpPr/>
            <p:nvPr/>
          </p:nvSpPr>
          <p:spPr>
            <a:xfrm>
              <a:off x="1757750" y="916225"/>
              <a:ext cx="31625" cy="7750"/>
            </a:xfrm>
            <a:custGeom>
              <a:avLst/>
              <a:gdLst/>
              <a:ahLst/>
              <a:cxnLst/>
              <a:rect l="l" t="t" r="r" b="b"/>
              <a:pathLst>
                <a:path w="1265" h="310" extrusionOk="0">
                  <a:moveTo>
                    <a:pt x="81" y="1"/>
                  </a:moveTo>
                  <a:cubicBezTo>
                    <a:pt x="44" y="1"/>
                    <a:pt x="18" y="34"/>
                    <a:pt x="18" y="76"/>
                  </a:cubicBezTo>
                  <a:cubicBezTo>
                    <a:pt x="1" y="115"/>
                    <a:pt x="36" y="167"/>
                    <a:pt x="92" y="167"/>
                  </a:cubicBezTo>
                  <a:lnTo>
                    <a:pt x="1156" y="310"/>
                  </a:lnTo>
                  <a:lnTo>
                    <a:pt x="1173" y="310"/>
                  </a:lnTo>
                  <a:cubicBezTo>
                    <a:pt x="1208" y="310"/>
                    <a:pt x="1247" y="275"/>
                    <a:pt x="1247" y="241"/>
                  </a:cubicBezTo>
                  <a:cubicBezTo>
                    <a:pt x="1264" y="184"/>
                    <a:pt x="1225" y="150"/>
                    <a:pt x="1173" y="150"/>
                  </a:cubicBezTo>
                  <a:lnTo>
                    <a:pt x="109" y="7"/>
                  </a:lnTo>
                  <a:cubicBezTo>
                    <a:pt x="99" y="3"/>
                    <a:pt x="89" y="1"/>
                    <a:pt x="81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3"/>
            <p:cNvSpPr/>
            <p:nvPr/>
          </p:nvSpPr>
          <p:spPr>
            <a:xfrm>
              <a:off x="1736550" y="936625"/>
              <a:ext cx="31175" cy="8125"/>
            </a:xfrm>
            <a:custGeom>
              <a:avLst/>
              <a:gdLst/>
              <a:ahLst/>
              <a:cxnLst/>
              <a:rect l="l" t="t" r="r" b="b"/>
              <a:pathLst>
                <a:path w="1247" h="325" extrusionOk="0">
                  <a:moveTo>
                    <a:pt x="92" y="0"/>
                  </a:moveTo>
                  <a:cubicBezTo>
                    <a:pt x="57" y="0"/>
                    <a:pt x="1" y="35"/>
                    <a:pt x="1" y="74"/>
                  </a:cubicBezTo>
                  <a:cubicBezTo>
                    <a:pt x="1" y="126"/>
                    <a:pt x="40" y="164"/>
                    <a:pt x="74" y="182"/>
                  </a:cubicBezTo>
                  <a:lnTo>
                    <a:pt x="1139" y="325"/>
                  </a:lnTo>
                  <a:lnTo>
                    <a:pt x="1156" y="325"/>
                  </a:lnTo>
                  <a:cubicBezTo>
                    <a:pt x="1191" y="325"/>
                    <a:pt x="1230" y="290"/>
                    <a:pt x="1247" y="234"/>
                  </a:cubicBezTo>
                  <a:cubicBezTo>
                    <a:pt x="1247" y="199"/>
                    <a:pt x="1208" y="143"/>
                    <a:pt x="1173" y="143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3"/>
            <p:cNvSpPr/>
            <p:nvPr/>
          </p:nvSpPr>
          <p:spPr>
            <a:xfrm>
              <a:off x="1759175" y="873550"/>
              <a:ext cx="34625" cy="13975"/>
            </a:xfrm>
            <a:custGeom>
              <a:avLst/>
              <a:gdLst/>
              <a:ahLst/>
              <a:cxnLst/>
              <a:rect l="l" t="t" r="r" b="b"/>
              <a:pathLst>
                <a:path w="1385" h="559" extrusionOk="0">
                  <a:moveTo>
                    <a:pt x="1190" y="1"/>
                  </a:moveTo>
                  <a:cubicBezTo>
                    <a:pt x="826" y="35"/>
                    <a:pt x="467" y="126"/>
                    <a:pt x="126" y="234"/>
                  </a:cubicBezTo>
                  <a:cubicBezTo>
                    <a:pt x="35" y="269"/>
                    <a:pt x="0" y="360"/>
                    <a:pt x="35" y="451"/>
                  </a:cubicBezTo>
                  <a:cubicBezTo>
                    <a:pt x="35" y="485"/>
                    <a:pt x="52" y="503"/>
                    <a:pt x="69" y="524"/>
                  </a:cubicBezTo>
                  <a:cubicBezTo>
                    <a:pt x="87" y="542"/>
                    <a:pt x="143" y="559"/>
                    <a:pt x="195" y="559"/>
                  </a:cubicBezTo>
                  <a:lnTo>
                    <a:pt x="251" y="559"/>
                  </a:lnTo>
                  <a:cubicBezTo>
                    <a:pt x="558" y="451"/>
                    <a:pt x="883" y="377"/>
                    <a:pt x="1225" y="343"/>
                  </a:cubicBezTo>
                  <a:cubicBezTo>
                    <a:pt x="1315" y="325"/>
                    <a:pt x="1385" y="234"/>
                    <a:pt x="1367" y="144"/>
                  </a:cubicBezTo>
                  <a:cubicBezTo>
                    <a:pt x="1367" y="53"/>
                    <a:pt x="1276" y="1"/>
                    <a:pt x="1207" y="1"/>
                  </a:cubicBezTo>
                  <a:close/>
                </a:path>
              </a:pathLst>
            </a:custGeom>
            <a:solidFill>
              <a:srgbClr val="00D2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3"/>
            <p:cNvSpPr/>
            <p:nvPr/>
          </p:nvSpPr>
          <p:spPr>
            <a:xfrm>
              <a:off x="2276925" y="1224100"/>
              <a:ext cx="186600" cy="132525"/>
            </a:xfrm>
            <a:custGeom>
              <a:avLst/>
              <a:gdLst/>
              <a:ahLst/>
              <a:cxnLst/>
              <a:rect l="l" t="t" r="r" b="b"/>
              <a:pathLst>
                <a:path w="7464" h="5301" extrusionOk="0">
                  <a:moveTo>
                    <a:pt x="3875" y="0"/>
                  </a:moveTo>
                  <a:cubicBezTo>
                    <a:pt x="3864" y="0"/>
                    <a:pt x="3853" y="0"/>
                    <a:pt x="3842" y="1"/>
                  </a:cubicBezTo>
                  <a:cubicBezTo>
                    <a:pt x="3211" y="22"/>
                    <a:pt x="2705" y="541"/>
                    <a:pt x="2722" y="1190"/>
                  </a:cubicBezTo>
                  <a:lnTo>
                    <a:pt x="2761" y="2705"/>
                  </a:lnTo>
                  <a:lnTo>
                    <a:pt x="2272" y="1986"/>
                  </a:lnTo>
                  <a:cubicBezTo>
                    <a:pt x="2058" y="1659"/>
                    <a:pt x="1696" y="1481"/>
                    <a:pt x="1326" y="1481"/>
                  </a:cubicBezTo>
                  <a:cubicBezTo>
                    <a:pt x="1104" y="1481"/>
                    <a:pt x="880" y="1545"/>
                    <a:pt x="684" y="1679"/>
                  </a:cubicBezTo>
                  <a:cubicBezTo>
                    <a:pt x="143" y="2021"/>
                    <a:pt x="1" y="2744"/>
                    <a:pt x="360" y="3267"/>
                  </a:cubicBezTo>
                  <a:lnTo>
                    <a:pt x="1731" y="5300"/>
                  </a:lnTo>
                  <a:lnTo>
                    <a:pt x="5227" y="5283"/>
                  </a:lnTo>
                  <a:lnTo>
                    <a:pt x="6940" y="3769"/>
                  </a:lnTo>
                  <a:cubicBezTo>
                    <a:pt x="7429" y="3354"/>
                    <a:pt x="7464" y="2635"/>
                    <a:pt x="7048" y="2146"/>
                  </a:cubicBezTo>
                  <a:cubicBezTo>
                    <a:pt x="6821" y="1891"/>
                    <a:pt x="6499" y="1759"/>
                    <a:pt x="6176" y="1759"/>
                  </a:cubicBezTo>
                  <a:cubicBezTo>
                    <a:pt x="5908" y="1759"/>
                    <a:pt x="5640" y="1850"/>
                    <a:pt x="5426" y="2038"/>
                  </a:cubicBezTo>
                  <a:lnTo>
                    <a:pt x="5067" y="2363"/>
                  </a:lnTo>
                  <a:lnTo>
                    <a:pt x="5032" y="1121"/>
                  </a:lnTo>
                  <a:cubicBezTo>
                    <a:pt x="5011" y="500"/>
                    <a:pt x="4509" y="0"/>
                    <a:pt x="3875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ytone One"/>
              <a:buNone/>
              <a:defRPr sz="3000">
                <a:solidFill>
                  <a:schemeClr val="dk1"/>
                </a:solidFill>
                <a:latin typeface="Paytone One"/>
                <a:ea typeface="Paytone One"/>
                <a:cs typeface="Paytone One"/>
                <a:sym typeface="Paytone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5" r:id="rId4"/>
    <p:sldLayoutId id="2147483677" r:id="rId5"/>
    <p:sldLayoutId id="2147483678" r:id="rId6"/>
    <p:sldLayoutId id="214748367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" name="Google Shape;2492;p37"/>
          <p:cNvSpPr/>
          <p:nvPr/>
        </p:nvSpPr>
        <p:spPr>
          <a:xfrm>
            <a:off x="6208225" y="1611088"/>
            <a:ext cx="3611700" cy="3611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37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5120400" cy="175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sz="3600" dirty="0">
                <a:solidFill>
                  <a:schemeClr val="dk2"/>
                </a:solidFill>
              </a:rPr>
              <a:t>Using AI to Validate Carbon Containment in Illinois Basin</a:t>
            </a:r>
            <a:br>
              <a:rPr lang="en" sz="3600" dirty="0">
                <a:solidFill>
                  <a:schemeClr val="accent1"/>
                </a:solidFill>
              </a:rPr>
            </a:br>
            <a:r>
              <a:rPr lang="en" sz="2400" dirty="0"/>
              <a:t>M</a:t>
            </a:r>
            <a:r>
              <a:rPr lang="en-SG" sz="2400" dirty="0"/>
              <a:t>a</a:t>
            </a:r>
            <a:r>
              <a:rPr lang="en" sz="2400" dirty="0"/>
              <a:t>chine Learning Challenge</a:t>
            </a:r>
            <a:endParaRPr sz="3600" dirty="0"/>
          </a:p>
        </p:txBody>
      </p:sp>
      <p:sp>
        <p:nvSpPr>
          <p:cNvPr id="2494" name="Google Shape;2494;p37"/>
          <p:cNvSpPr txBox="1">
            <a:spLocks noGrp="1"/>
          </p:cNvSpPr>
          <p:nvPr>
            <p:ph type="subTitle" idx="1"/>
          </p:nvPr>
        </p:nvSpPr>
        <p:spPr>
          <a:xfrm>
            <a:off x="713225" y="2291775"/>
            <a:ext cx="24894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Insights Inc</a:t>
            </a:r>
          </a:p>
        </p:txBody>
      </p:sp>
      <p:grpSp>
        <p:nvGrpSpPr>
          <p:cNvPr id="2495" name="Google Shape;2495;p37"/>
          <p:cNvGrpSpPr/>
          <p:nvPr/>
        </p:nvGrpSpPr>
        <p:grpSpPr>
          <a:xfrm>
            <a:off x="3543047" y="1998952"/>
            <a:ext cx="4962455" cy="2353774"/>
            <a:chOff x="3543047" y="2291777"/>
            <a:chExt cx="4962455" cy="2353774"/>
          </a:xfrm>
        </p:grpSpPr>
        <p:grpSp>
          <p:nvGrpSpPr>
            <p:cNvPr id="2496" name="Google Shape;2496;p37"/>
            <p:cNvGrpSpPr/>
            <p:nvPr/>
          </p:nvGrpSpPr>
          <p:grpSpPr>
            <a:xfrm>
              <a:off x="5144543" y="3090517"/>
              <a:ext cx="711915" cy="309843"/>
              <a:chOff x="5089506" y="3133229"/>
              <a:chExt cx="711915" cy="309843"/>
            </a:xfrm>
          </p:grpSpPr>
          <p:sp>
            <p:nvSpPr>
              <p:cNvPr id="2497" name="Google Shape;2497;p37"/>
              <p:cNvSpPr/>
              <p:nvPr/>
            </p:nvSpPr>
            <p:spPr>
              <a:xfrm>
                <a:off x="5089506" y="3133229"/>
                <a:ext cx="711915" cy="309843"/>
              </a:xfrm>
              <a:custGeom>
                <a:avLst/>
                <a:gdLst/>
                <a:ahLst/>
                <a:cxnLst/>
                <a:rect l="l" t="t" r="r" b="b"/>
                <a:pathLst>
                  <a:path w="8568" h="3729" extrusionOk="0">
                    <a:moveTo>
                      <a:pt x="4485" y="1"/>
                    </a:moveTo>
                    <a:cubicBezTo>
                      <a:pt x="4480" y="1"/>
                      <a:pt x="4475" y="1"/>
                      <a:pt x="4470" y="1"/>
                    </a:cubicBezTo>
                    <a:cubicBezTo>
                      <a:pt x="3848" y="17"/>
                      <a:pt x="3328" y="424"/>
                      <a:pt x="3150" y="995"/>
                    </a:cubicBezTo>
                    <a:cubicBezTo>
                      <a:pt x="3069" y="972"/>
                      <a:pt x="2987" y="965"/>
                      <a:pt x="2898" y="965"/>
                    </a:cubicBezTo>
                    <a:cubicBezTo>
                      <a:pt x="2231" y="979"/>
                      <a:pt x="1706" y="1521"/>
                      <a:pt x="1714" y="2188"/>
                    </a:cubicBezTo>
                    <a:lnTo>
                      <a:pt x="1632" y="2188"/>
                    </a:lnTo>
                    <a:cubicBezTo>
                      <a:pt x="698" y="2202"/>
                      <a:pt x="209" y="2862"/>
                      <a:pt x="1" y="3728"/>
                    </a:cubicBezTo>
                    <a:lnTo>
                      <a:pt x="8567" y="3602"/>
                    </a:lnTo>
                    <a:cubicBezTo>
                      <a:pt x="8382" y="2907"/>
                      <a:pt x="7826" y="2357"/>
                      <a:pt x="7130" y="2179"/>
                    </a:cubicBezTo>
                    <a:cubicBezTo>
                      <a:pt x="7108" y="1592"/>
                      <a:pt x="6626" y="1128"/>
                      <a:pt x="6033" y="1128"/>
                    </a:cubicBezTo>
                    <a:cubicBezTo>
                      <a:pt x="6028" y="1128"/>
                      <a:pt x="6024" y="1128"/>
                      <a:pt x="6019" y="1128"/>
                    </a:cubicBezTo>
                    <a:cubicBezTo>
                      <a:pt x="5975" y="1128"/>
                      <a:pt x="5921" y="1135"/>
                      <a:pt x="5877" y="1143"/>
                    </a:cubicBezTo>
                    <a:cubicBezTo>
                      <a:pt x="5744" y="488"/>
                      <a:pt x="5174" y="1"/>
                      <a:pt x="4485" y="1"/>
                    </a:cubicBezTo>
                    <a:close/>
                  </a:path>
                </a:pathLst>
              </a:custGeom>
              <a:solidFill>
                <a:srgbClr val="A1E1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8" name="Google Shape;2498;p37"/>
              <p:cNvSpPr/>
              <p:nvPr/>
            </p:nvSpPr>
            <p:spPr>
              <a:xfrm>
                <a:off x="5497810" y="3229281"/>
                <a:ext cx="78271" cy="156625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885" extrusionOk="0">
                    <a:moveTo>
                      <a:pt x="941" y="1"/>
                    </a:moveTo>
                    <a:cubicBezTo>
                      <a:pt x="422" y="1"/>
                      <a:pt x="1" y="424"/>
                      <a:pt x="1" y="943"/>
                    </a:cubicBezTo>
                    <a:cubicBezTo>
                      <a:pt x="1" y="1461"/>
                      <a:pt x="422" y="1884"/>
                      <a:pt x="941" y="1884"/>
                    </a:cubicBezTo>
                    <a:cubicBezTo>
                      <a:pt x="941" y="1884"/>
                      <a:pt x="274" y="1713"/>
                      <a:pt x="230" y="943"/>
                    </a:cubicBezTo>
                    <a:cubicBezTo>
                      <a:pt x="193" y="246"/>
                      <a:pt x="941" y="1"/>
                      <a:pt x="941" y="1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9" name="Google Shape;2499;p37"/>
              <p:cNvSpPr/>
              <p:nvPr/>
            </p:nvSpPr>
            <p:spPr>
              <a:xfrm>
                <a:off x="5098230" y="3321096"/>
                <a:ext cx="222349" cy="113418"/>
              </a:xfrm>
              <a:custGeom>
                <a:avLst/>
                <a:gdLst/>
                <a:ahLst/>
                <a:cxnLst/>
                <a:rect l="l" t="t" r="r" b="b"/>
                <a:pathLst>
                  <a:path w="2676" h="1365" extrusionOk="0">
                    <a:moveTo>
                      <a:pt x="1260" y="0"/>
                    </a:moveTo>
                    <a:cubicBezTo>
                      <a:pt x="1148" y="0"/>
                      <a:pt x="1045" y="16"/>
                      <a:pt x="942" y="38"/>
                    </a:cubicBezTo>
                    <a:cubicBezTo>
                      <a:pt x="481" y="222"/>
                      <a:pt x="186" y="616"/>
                      <a:pt x="1" y="1119"/>
                    </a:cubicBezTo>
                    <a:cubicBezTo>
                      <a:pt x="163" y="800"/>
                      <a:pt x="518" y="319"/>
                      <a:pt x="1267" y="267"/>
                    </a:cubicBezTo>
                    <a:lnTo>
                      <a:pt x="1356" y="267"/>
                    </a:lnTo>
                    <a:cubicBezTo>
                      <a:pt x="2320" y="267"/>
                      <a:pt x="2676" y="1364"/>
                      <a:pt x="2676" y="1364"/>
                    </a:cubicBezTo>
                    <a:cubicBezTo>
                      <a:pt x="2660" y="608"/>
                      <a:pt x="2037" y="0"/>
                      <a:pt x="1281" y="0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0" name="Google Shape;2500;p37"/>
              <p:cNvSpPr/>
              <p:nvPr/>
            </p:nvSpPr>
            <p:spPr>
              <a:xfrm>
                <a:off x="5389445" y="3256351"/>
                <a:ext cx="42044" cy="41877"/>
              </a:xfrm>
              <a:custGeom>
                <a:avLst/>
                <a:gdLst/>
                <a:ahLst/>
                <a:cxnLst/>
                <a:rect l="l" t="t" r="r" b="b"/>
                <a:pathLst>
                  <a:path w="506" h="504" extrusionOk="0">
                    <a:moveTo>
                      <a:pt x="253" y="1"/>
                    </a:moveTo>
                    <a:cubicBezTo>
                      <a:pt x="113" y="1"/>
                      <a:pt x="0" y="113"/>
                      <a:pt x="0" y="253"/>
                    </a:cubicBezTo>
                    <a:cubicBezTo>
                      <a:pt x="0" y="394"/>
                      <a:pt x="113" y="504"/>
                      <a:pt x="253" y="504"/>
                    </a:cubicBezTo>
                    <a:cubicBezTo>
                      <a:pt x="394" y="504"/>
                      <a:pt x="506" y="394"/>
                      <a:pt x="506" y="253"/>
                    </a:cubicBezTo>
                    <a:cubicBezTo>
                      <a:pt x="506" y="113"/>
                      <a:pt x="394" y="1"/>
                      <a:pt x="253" y="1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01" name="Google Shape;2501;p37"/>
            <p:cNvGrpSpPr/>
            <p:nvPr/>
          </p:nvGrpSpPr>
          <p:grpSpPr>
            <a:xfrm>
              <a:off x="3543047" y="3827485"/>
              <a:ext cx="564098" cy="245780"/>
              <a:chOff x="3406747" y="3772073"/>
              <a:chExt cx="564098" cy="245780"/>
            </a:xfrm>
          </p:grpSpPr>
          <p:sp>
            <p:nvSpPr>
              <p:cNvPr id="2502" name="Google Shape;2502;p37"/>
              <p:cNvSpPr/>
              <p:nvPr/>
            </p:nvSpPr>
            <p:spPr>
              <a:xfrm>
                <a:off x="3406747" y="3772073"/>
                <a:ext cx="564098" cy="245780"/>
              </a:xfrm>
              <a:custGeom>
                <a:avLst/>
                <a:gdLst/>
                <a:ahLst/>
                <a:cxnLst/>
                <a:rect l="l" t="t" r="r" b="b"/>
                <a:pathLst>
                  <a:path w="6789" h="2958" extrusionOk="0">
                    <a:moveTo>
                      <a:pt x="3232" y="0"/>
                    </a:moveTo>
                    <a:cubicBezTo>
                      <a:pt x="2690" y="0"/>
                      <a:pt x="2239" y="391"/>
                      <a:pt x="2135" y="906"/>
                    </a:cubicBezTo>
                    <a:cubicBezTo>
                      <a:pt x="2097" y="899"/>
                      <a:pt x="2062" y="899"/>
                      <a:pt x="2017" y="890"/>
                    </a:cubicBezTo>
                    <a:cubicBezTo>
                      <a:pt x="1550" y="890"/>
                      <a:pt x="1157" y="1261"/>
                      <a:pt x="1135" y="1727"/>
                    </a:cubicBezTo>
                    <a:cubicBezTo>
                      <a:pt x="586" y="1868"/>
                      <a:pt x="150" y="2305"/>
                      <a:pt x="1" y="2855"/>
                    </a:cubicBezTo>
                    <a:lnTo>
                      <a:pt x="6789" y="2958"/>
                    </a:lnTo>
                    <a:cubicBezTo>
                      <a:pt x="6625" y="2268"/>
                      <a:pt x="6241" y="1743"/>
                      <a:pt x="5499" y="1734"/>
                    </a:cubicBezTo>
                    <a:lnTo>
                      <a:pt x="5432" y="1734"/>
                    </a:lnTo>
                    <a:cubicBezTo>
                      <a:pt x="5441" y="1210"/>
                      <a:pt x="5025" y="772"/>
                      <a:pt x="4498" y="765"/>
                    </a:cubicBezTo>
                    <a:cubicBezTo>
                      <a:pt x="4425" y="765"/>
                      <a:pt x="4358" y="772"/>
                      <a:pt x="4292" y="787"/>
                    </a:cubicBezTo>
                    <a:cubicBezTo>
                      <a:pt x="4159" y="335"/>
                      <a:pt x="3742" y="9"/>
                      <a:pt x="3246" y="1"/>
                    </a:cubicBezTo>
                    <a:cubicBezTo>
                      <a:pt x="3241" y="1"/>
                      <a:pt x="3237" y="0"/>
                      <a:pt x="3232" y="0"/>
                    </a:cubicBezTo>
                    <a:close/>
                  </a:path>
                </a:pathLst>
              </a:custGeom>
              <a:solidFill>
                <a:srgbClr val="A1E1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3" name="Google Shape;2503;p37"/>
              <p:cNvSpPr/>
              <p:nvPr/>
            </p:nvSpPr>
            <p:spPr>
              <a:xfrm>
                <a:off x="3585390" y="3847851"/>
                <a:ext cx="62151" cy="124552"/>
              </a:xfrm>
              <a:custGeom>
                <a:avLst/>
                <a:gdLst/>
                <a:ahLst/>
                <a:cxnLst/>
                <a:rect l="l" t="t" r="r" b="b"/>
                <a:pathLst>
                  <a:path w="748" h="1499" extrusionOk="0">
                    <a:moveTo>
                      <a:pt x="1" y="1"/>
                    </a:moveTo>
                    <a:cubicBezTo>
                      <a:pt x="1" y="1"/>
                      <a:pt x="593" y="193"/>
                      <a:pt x="563" y="750"/>
                    </a:cubicBezTo>
                    <a:cubicBezTo>
                      <a:pt x="534" y="1365"/>
                      <a:pt x="1" y="1498"/>
                      <a:pt x="1" y="1498"/>
                    </a:cubicBezTo>
                    <a:cubicBezTo>
                      <a:pt x="415" y="1498"/>
                      <a:pt x="748" y="1164"/>
                      <a:pt x="748" y="750"/>
                    </a:cubicBezTo>
                    <a:cubicBezTo>
                      <a:pt x="748" y="333"/>
                      <a:pt x="415" y="1"/>
                      <a:pt x="1" y="1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4" name="Google Shape;2504;p37"/>
              <p:cNvSpPr/>
              <p:nvPr/>
            </p:nvSpPr>
            <p:spPr>
              <a:xfrm>
                <a:off x="3901797" y="3923546"/>
                <a:ext cx="37557" cy="23598"/>
              </a:xfrm>
              <a:custGeom>
                <a:avLst/>
                <a:gdLst/>
                <a:ahLst/>
                <a:cxnLst/>
                <a:rect l="l" t="t" r="r" b="b"/>
                <a:pathLst>
                  <a:path w="452" h="284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4" y="61"/>
                      <a:pt x="297" y="157"/>
                      <a:pt x="416" y="283"/>
                    </a:cubicBezTo>
                    <a:lnTo>
                      <a:pt x="452" y="232"/>
                    </a:lnTo>
                    <a:cubicBezTo>
                      <a:pt x="319" y="120"/>
                      <a:pt x="171" y="38"/>
                      <a:pt x="0" y="0"/>
                    </a:cubicBezTo>
                    <a:close/>
                  </a:path>
                </a:pathLst>
              </a:custGeom>
              <a:solidFill>
                <a:srgbClr val="959D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5" name="Google Shape;2505;p37"/>
              <p:cNvSpPr/>
              <p:nvPr/>
            </p:nvSpPr>
            <p:spPr>
              <a:xfrm>
                <a:off x="3787880" y="3920554"/>
                <a:ext cx="148565" cy="90568"/>
              </a:xfrm>
              <a:custGeom>
                <a:avLst/>
                <a:gdLst/>
                <a:ahLst/>
                <a:cxnLst/>
                <a:rect l="l" t="t" r="r" b="b"/>
                <a:pathLst>
                  <a:path w="1788" h="1090" extrusionOk="0">
                    <a:moveTo>
                      <a:pt x="1105" y="1"/>
                    </a:moveTo>
                    <a:cubicBezTo>
                      <a:pt x="505" y="1"/>
                      <a:pt x="16" y="481"/>
                      <a:pt x="0" y="1089"/>
                    </a:cubicBezTo>
                    <a:cubicBezTo>
                      <a:pt x="0" y="1089"/>
                      <a:pt x="283" y="214"/>
                      <a:pt x="1046" y="214"/>
                    </a:cubicBezTo>
                    <a:lnTo>
                      <a:pt x="1121" y="214"/>
                    </a:lnTo>
                    <a:cubicBezTo>
                      <a:pt x="1364" y="237"/>
                      <a:pt x="1565" y="312"/>
                      <a:pt x="1713" y="415"/>
                    </a:cubicBezTo>
                    <a:lnTo>
                      <a:pt x="1787" y="319"/>
                    </a:lnTo>
                    <a:cubicBezTo>
                      <a:pt x="1668" y="193"/>
                      <a:pt x="1535" y="97"/>
                      <a:pt x="1371" y="36"/>
                    </a:cubicBezTo>
                    <a:cubicBezTo>
                      <a:pt x="1298" y="15"/>
                      <a:pt x="1209" y="1"/>
                      <a:pt x="1121" y="1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06" name="Google Shape;2506;p37"/>
            <p:cNvSpPr/>
            <p:nvPr/>
          </p:nvSpPr>
          <p:spPr>
            <a:xfrm>
              <a:off x="4583678" y="2820859"/>
              <a:ext cx="603981" cy="219275"/>
            </a:xfrm>
            <a:custGeom>
              <a:avLst/>
              <a:gdLst/>
              <a:ahLst/>
              <a:cxnLst/>
              <a:rect l="l" t="t" r="r" b="b"/>
              <a:pathLst>
                <a:path w="7269" h="2639" extrusionOk="0">
                  <a:moveTo>
                    <a:pt x="3113" y="1"/>
                  </a:moveTo>
                  <a:cubicBezTo>
                    <a:pt x="2305" y="1"/>
                    <a:pt x="1615" y="497"/>
                    <a:pt x="1334" y="1192"/>
                  </a:cubicBezTo>
                  <a:cubicBezTo>
                    <a:pt x="1283" y="1185"/>
                    <a:pt x="1238" y="1185"/>
                    <a:pt x="1187" y="1185"/>
                  </a:cubicBezTo>
                  <a:cubicBezTo>
                    <a:pt x="534" y="1185"/>
                    <a:pt x="1" y="1712"/>
                    <a:pt x="1" y="2371"/>
                  </a:cubicBezTo>
                  <a:cubicBezTo>
                    <a:pt x="1" y="2460"/>
                    <a:pt x="15" y="2549"/>
                    <a:pt x="38" y="2638"/>
                  </a:cubicBezTo>
                  <a:lnTo>
                    <a:pt x="5876" y="2638"/>
                  </a:lnTo>
                  <a:cubicBezTo>
                    <a:pt x="5891" y="2624"/>
                    <a:pt x="5907" y="2615"/>
                    <a:pt x="5921" y="2601"/>
                  </a:cubicBezTo>
                  <a:cubicBezTo>
                    <a:pt x="5921" y="2615"/>
                    <a:pt x="5928" y="2624"/>
                    <a:pt x="5935" y="2638"/>
                  </a:cubicBezTo>
                  <a:lnTo>
                    <a:pt x="7217" y="2638"/>
                  </a:lnTo>
                  <a:cubicBezTo>
                    <a:pt x="7248" y="2556"/>
                    <a:pt x="7269" y="2467"/>
                    <a:pt x="7269" y="2371"/>
                  </a:cubicBezTo>
                  <a:cubicBezTo>
                    <a:pt x="7269" y="1986"/>
                    <a:pt x="6958" y="1674"/>
                    <a:pt x="6573" y="1674"/>
                  </a:cubicBezTo>
                  <a:cubicBezTo>
                    <a:pt x="6440" y="1674"/>
                    <a:pt x="6314" y="1712"/>
                    <a:pt x="6202" y="1779"/>
                  </a:cubicBezTo>
                  <a:cubicBezTo>
                    <a:pt x="6136" y="1335"/>
                    <a:pt x="5750" y="993"/>
                    <a:pt x="5291" y="993"/>
                  </a:cubicBezTo>
                  <a:cubicBezTo>
                    <a:pt x="5128" y="993"/>
                    <a:pt x="4980" y="1038"/>
                    <a:pt x="4854" y="1103"/>
                  </a:cubicBezTo>
                  <a:cubicBezTo>
                    <a:pt x="4543" y="453"/>
                    <a:pt x="3883" y="1"/>
                    <a:pt x="3113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7" name="Google Shape;2507;p37"/>
            <p:cNvGrpSpPr/>
            <p:nvPr/>
          </p:nvGrpSpPr>
          <p:grpSpPr>
            <a:xfrm>
              <a:off x="5369392" y="2716836"/>
              <a:ext cx="335102" cy="121976"/>
              <a:chOff x="5369379" y="2651511"/>
              <a:chExt cx="335102" cy="121976"/>
            </a:xfrm>
          </p:grpSpPr>
          <p:sp>
            <p:nvSpPr>
              <p:cNvPr id="2508" name="Google Shape;2508;p37"/>
              <p:cNvSpPr/>
              <p:nvPr/>
            </p:nvSpPr>
            <p:spPr>
              <a:xfrm>
                <a:off x="5369379" y="2651511"/>
                <a:ext cx="335102" cy="121976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1468" extrusionOk="0">
                    <a:moveTo>
                      <a:pt x="2306" y="0"/>
                    </a:moveTo>
                    <a:cubicBezTo>
                      <a:pt x="1875" y="0"/>
                      <a:pt x="1512" y="253"/>
                      <a:pt x="1342" y="616"/>
                    </a:cubicBezTo>
                    <a:cubicBezTo>
                      <a:pt x="1267" y="578"/>
                      <a:pt x="1187" y="557"/>
                      <a:pt x="1098" y="557"/>
                    </a:cubicBezTo>
                    <a:cubicBezTo>
                      <a:pt x="838" y="557"/>
                      <a:pt x="623" y="742"/>
                      <a:pt x="586" y="986"/>
                    </a:cubicBezTo>
                    <a:cubicBezTo>
                      <a:pt x="527" y="950"/>
                      <a:pt x="460" y="927"/>
                      <a:pt x="387" y="927"/>
                    </a:cubicBezTo>
                    <a:cubicBezTo>
                      <a:pt x="171" y="927"/>
                      <a:pt x="1" y="1105"/>
                      <a:pt x="1" y="1320"/>
                    </a:cubicBezTo>
                    <a:cubicBezTo>
                      <a:pt x="1" y="1372"/>
                      <a:pt x="8" y="1416"/>
                      <a:pt x="31" y="1468"/>
                    </a:cubicBezTo>
                    <a:lnTo>
                      <a:pt x="742" y="1468"/>
                    </a:lnTo>
                    <a:cubicBezTo>
                      <a:pt x="742" y="1460"/>
                      <a:pt x="742" y="1453"/>
                      <a:pt x="749" y="1446"/>
                    </a:cubicBezTo>
                    <a:cubicBezTo>
                      <a:pt x="757" y="1453"/>
                      <a:pt x="764" y="1460"/>
                      <a:pt x="771" y="1468"/>
                    </a:cubicBezTo>
                    <a:lnTo>
                      <a:pt x="4009" y="1468"/>
                    </a:lnTo>
                    <a:cubicBezTo>
                      <a:pt x="4023" y="1416"/>
                      <a:pt x="4032" y="1364"/>
                      <a:pt x="4032" y="1320"/>
                    </a:cubicBezTo>
                    <a:cubicBezTo>
                      <a:pt x="4032" y="957"/>
                      <a:pt x="3735" y="660"/>
                      <a:pt x="3373" y="660"/>
                    </a:cubicBezTo>
                    <a:cubicBezTo>
                      <a:pt x="3342" y="660"/>
                      <a:pt x="3321" y="660"/>
                      <a:pt x="3291" y="667"/>
                    </a:cubicBezTo>
                    <a:cubicBezTo>
                      <a:pt x="3134" y="274"/>
                      <a:pt x="2750" y="0"/>
                      <a:pt x="230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9" name="Google Shape;2509;p37"/>
              <p:cNvSpPr/>
              <p:nvPr/>
            </p:nvSpPr>
            <p:spPr>
              <a:xfrm>
                <a:off x="5480803" y="2651511"/>
                <a:ext cx="162025" cy="109097"/>
              </a:xfrm>
              <a:custGeom>
                <a:avLst/>
                <a:gdLst/>
                <a:ahLst/>
                <a:cxnLst/>
                <a:rect l="l" t="t" r="r" b="b"/>
                <a:pathLst>
                  <a:path w="1950" h="1313" extrusionOk="0">
                    <a:moveTo>
                      <a:pt x="965" y="0"/>
                    </a:moveTo>
                    <a:cubicBezTo>
                      <a:pt x="534" y="0"/>
                      <a:pt x="171" y="253"/>
                      <a:pt x="1" y="616"/>
                    </a:cubicBezTo>
                    <a:lnTo>
                      <a:pt x="1372" y="1313"/>
                    </a:lnTo>
                    <a:cubicBezTo>
                      <a:pt x="1372" y="979"/>
                      <a:pt x="1624" y="705"/>
                      <a:pt x="1950" y="660"/>
                    </a:cubicBezTo>
                    <a:cubicBezTo>
                      <a:pt x="1793" y="274"/>
                      <a:pt x="1409" y="0"/>
                      <a:pt x="96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0" name="Google Shape;2510;p37"/>
              <p:cNvSpPr/>
              <p:nvPr/>
            </p:nvSpPr>
            <p:spPr>
              <a:xfrm>
                <a:off x="5642745" y="2706350"/>
                <a:ext cx="61736" cy="54258"/>
              </a:xfrm>
              <a:custGeom>
                <a:avLst/>
                <a:gdLst/>
                <a:ahLst/>
                <a:cxnLst/>
                <a:rect l="l" t="t" r="r" b="b"/>
                <a:pathLst>
                  <a:path w="743" h="653" extrusionOk="0">
                    <a:moveTo>
                      <a:pt x="1" y="0"/>
                    </a:moveTo>
                    <a:lnTo>
                      <a:pt x="742" y="653"/>
                    </a:lnTo>
                    <a:cubicBezTo>
                      <a:pt x="742" y="290"/>
                      <a:pt x="445" y="0"/>
                      <a:pt x="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1" name="Google Shape;2511;p37"/>
              <p:cNvSpPr/>
              <p:nvPr/>
            </p:nvSpPr>
            <p:spPr>
              <a:xfrm>
                <a:off x="5594719" y="2706350"/>
                <a:ext cx="48109" cy="54258"/>
              </a:xfrm>
              <a:custGeom>
                <a:avLst/>
                <a:gdLst/>
                <a:ahLst/>
                <a:cxnLst/>
                <a:rect l="l" t="t" r="r" b="b"/>
                <a:pathLst>
                  <a:path w="579" h="653" extrusionOk="0">
                    <a:moveTo>
                      <a:pt x="579" y="0"/>
                    </a:moveTo>
                    <a:cubicBezTo>
                      <a:pt x="253" y="45"/>
                      <a:pt x="1" y="319"/>
                      <a:pt x="1" y="653"/>
                    </a:cubicBezTo>
                    <a:lnTo>
                      <a:pt x="5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2" name="Google Shape;2512;p37"/>
              <p:cNvSpPr/>
              <p:nvPr/>
            </p:nvSpPr>
            <p:spPr>
              <a:xfrm>
                <a:off x="5417987" y="2697792"/>
                <a:ext cx="62899" cy="35646"/>
              </a:xfrm>
              <a:custGeom>
                <a:avLst/>
                <a:gdLst/>
                <a:ahLst/>
                <a:cxnLst/>
                <a:rect l="l" t="t" r="r" b="b"/>
                <a:pathLst>
                  <a:path w="757" h="429" extrusionOk="0">
                    <a:moveTo>
                      <a:pt x="513" y="0"/>
                    </a:moveTo>
                    <a:cubicBezTo>
                      <a:pt x="253" y="0"/>
                      <a:pt x="38" y="185"/>
                      <a:pt x="1" y="429"/>
                    </a:cubicBezTo>
                    <a:lnTo>
                      <a:pt x="757" y="59"/>
                    </a:lnTo>
                    <a:cubicBezTo>
                      <a:pt x="682" y="21"/>
                      <a:pt x="602" y="0"/>
                      <a:pt x="5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513" name="Google Shape;2513;p37"/>
            <p:cNvSpPr/>
            <p:nvPr/>
          </p:nvSpPr>
          <p:spPr>
            <a:xfrm>
              <a:off x="3698744" y="3470154"/>
              <a:ext cx="409551" cy="200745"/>
            </a:xfrm>
            <a:custGeom>
              <a:avLst/>
              <a:gdLst/>
              <a:ahLst/>
              <a:cxnLst/>
              <a:rect l="l" t="t" r="r" b="b"/>
              <a:pathLst>
                <a:path w="4929" h="2416" extrusionOk="0">
                  <a:moveTo>
                    <a:pt x="2165" y="1"/>
                  </a:moveTo>
                  <a:cubicBezTo>
                    <a:pt x="1290" y="1"/>
                    <a:pt x="579" y="682"/>
                    <a:pt x="527" y="1541"/>
                  </a:cubicBezTo>
                  <a:cubicBezTo>
                    <a:pt x="223" y="1601"/>
                    <a:pt x="1" y="1868"/>
                    <a:pt x="1" y="2186"/>
                  </a:cubicBezTo>
                  <a:cubicBezTo>
                    <a:pt x="1" y="2261"/>
                    <a:pt x="15" y="2341"/>
                    <a:pt x="45" y="2416"/>
                  </a:cubicBezTo>
                  <a:lnTo>
                    <a:pt x="4922" y="2416"/>
                  </a:lnTo>
                  <a:cubicBezTo>
                    <a:pt x="4922" y="2394"/>
                    <a:pt x="4929" y="2371"/>
                    <a:pt x="4929" y="2357"/>
                  </a:cubicBezTo>
                  <a:cubicBezTo>
                    <a:pt x="4929" y="1889"/>
                    <a:pt x="4550" y="1512"/>
                    <a:pt x="4084" y="1512"/>
                  </a:cubicBezTo>
                  <a:cubicBezTo>
                    <a:pt x="3988" y="1512"/>
                    <a:pt x="3890" y="1534"/>
                    <a:pt x="3810" y="1564"/>
                  </a:cubicBezTo>
                  <a:cubicBezTo>
                    <a:pt x="3766" y="696"/>
                    <a:pt x="3045" y="1"/>
                    <a:pt x="2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37"/>
            <p:cNvSpPr/>
            <p:nvPr/>
          </p:nvSpPr>
          <p:spPr>
            <a:xfrm>
              <a:off x="7550383" y="3515693"/>
              <a:ext cx="296382" cy="145324"/>
            </a:xfrm>
            <a:custGeom>
              <a:avLst/>
              <a:gdLst/>
              <a:ahLst/>
              <a:cxnLst/>
              <a:rect l="l" t="t" r="r" b="b"/>
              <a:pathLst>
                <a:path w="3567" h="1749" extrusionOk="0">
                  <a:moveTo>
                    <a:pt x="1566" y="0"/>
                  </a:moveTo>
                  <a:cubicBezTo>
                    <a:pt x="935" y="0"/>
                    <a:pt x="424" y="496"/>
                    <a:pt x="380" y="1112"/>
                  </a:cubicBezTo>
                  <a:cubicBezTo>
                    <a:pt x="165" y="1156"/>
                    <a:pt x="1" y="1348"/>
                    <a:pt x="1" y="1578"/>
                  </a:cubicBezTo>
                  <a:cubicBezTo>
                    <a:pt x="1" y="1638"/>
                    <a:pt x="17" y="1697"/>
                    <a:pt x="31" y="1748"/>
                  </a:cubicBezTo>
                  <a:lnTo>
                    <a:pt x="3567" y="1748"/>
                  </a:lnTo>
                  <a:lnTo>
                    <a:pt x="3567" y="1704"/>
                  </a:lnTo>
                  <a:cubicBezTo>
                    <a:pt x="3567" y="1371"/>
                    <a:pt x="3291" y="1098"/>
                    <a:pt x="2958" y="1098"/>
                  </a:cubicBezTo>
                  <a:cubicBezTo>
                    <a:pt x="2884" y="1098"/>
                    <a:pt x="2818" y="1112"/>
                    <a:pt x="2750" y="1133"/>
                  </a:cubicBezTo>
                  <a:cubicBezTo>
                    <a:pt x="2722" y="504"/>
                    <a:pt x="2203" y="0"/>
                    <a:pt x="1566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7"/>
            <p:cNvSpPr/>
            <p:nvPr/>
          </p:nvSpPr>
          <p:spPr>
            <a:xfrm>
              <a:off x="4270820" y="3715773"/>
              <a:ext cx="1197493" cy="666216"/>
            </a:xfrm>
            <a:custGeom>
              <a:avLst/>
              <a:gdLst/>
              <a:ahLst/>
              <a:cxnLst/>
              <a:rect l="l" t="t" r="r" b="b"/>
              <a:pathLst>
                <a:path w="14412" h="8018" extrusionOk="0">
                  <a:moveTo>
                    <a:pt x="8469" y="0"/>
                  </a:moveTo>
                  <a:cubicBezTo>
                    <a:pt x="8269" y="0"/>
                    <a:pt x="8106" y="171"/>
                    <a:pt x="8106" y="370"/>
                  </a:cubicBezTo>
                  <a:lnTo>
                    <a:pt x="8106" y="1675"/>
                  </a:lnTo>
                  <a:cubicBezTo>
                    <a:pt x="8106" y="1875"/>
                    <a:pt x="7935" y="2038"/>
                    <a:pt x="7736" y="2038"/>
                  </a:cubicBezTo>
                  <a:cubicBezTo>
                    <a:pt x="7542" y="2038"/>
                    <a:pt x="7387" y="1891"/>
                    <a:pt x="7371" y="1704"/>
                  </a:cubicBezTo>
                  <a:lnTo>
                    <a:pt x="7371" y="1037"/>
                  </a:lnTo>
                  <a:cubicBezTo>
                    <a:pt x="7371" y="838"/>
                    <a:pt x="7210" y="667"/>
                    <a:pt x="7009" y="667"/>
                  </a:cubicBezTo>
                  <a:cubicBezTo>
                    <a:pt x="6802" y="667"/>
                    <a:pt x="6639" y="838"/>
                    <a:pt x="6639" y="1037"/>
                  </a:cubicBezTo>
                  <a:lnTo>
                    <a:pt x="6639" y="1809"/>
                  </a:lnTo>
                  <a:cubicBezTo>
                    <a:pt x="6639" y="2015"/>
                    <a:pt x="6475" y="2179"/>
                    <a:pt x="6276" y="2179"/>
                  </a:cubicBezTo>
                  <a:cubicBezTo>
                    <a:pt x="6068" y="2179"/>
                    <a:pt x="5904" y="2015"/>
                    <a:pt x="5904" y="1809"/>
                  </a:cubicBezTo>
                  <a:lnTo>
                    <a:pt x="5904" y="601"/>
                  </a:lnTo>
                  <a:cubicBezTo>
                    <a:pt x="5904" y="393"/>
                    <a:pt x="5742" y="230"/>
                    <a:pt x="5534" y="230"/>
                  </a:cubicBezTo>
                  <a:cubicBezTo>
                    <a:pt x="5408" y="230"/>
                    <a:pt x="5298" y="297"/>
                    <a:pt x="5237" y="393"/>
                  </a:cubicBezTo>
                  <a:cubicBezTo>
                    <a:pt x="5193" y="452"/>
                    <a:pt x="5172" y="519"/>
                    <a:pt x="5172" y="601"/>
                  </a:cubicBezTo>
                  <a:lnTo>
                    <a:pt x="5172" y="993"/>
                  </a:lnTo>
                  <a:cubicBezTo>
                    <a:pt x="5172" y="1179"/>
                    <a:pt x="5015" y="1334"/>
                    <a:pt x="4830" y="1334"/>
                  </a:cubicBezTo>
                  <a:lnTo>
                    <a:pt x="4802" y="1334"/>
                  </a:lnTo>
                  <a:cubicBezTo>
                    <a:pt x="4631" y="1334"/>
                    <a:pt x="4490" y="1201"/>
                    <a:pt x="4467" y="1037"/>
                  </a:cubicBezTo>
                  <a:lnTo>
                    <a:pt x="288" y="6959"/>
                  </a:lnTo>
                  <a:cubicBezTo>
                    <a:pt x="0" y="7366"/>
                    <a:pt x="237" y="7982"/>
                    <a:pt x="711" y="8010"/>
                  </a:cubicBezTo>
                  <a:cubicBezTo>
                    <a:pt x="726" y="8017"/>
                    <a:pt x="740" y="8017"/>
                    <a:pt x="756" y="8017"/>
                  </a:cubicBezTo>
                  <a:lnTo>
                    <a:pt x="13656" y="8017"/>
                  </a:lnTo>
                  <a:cubicBezTo>
                    <a:pt x="13670" y="8017"/>
                    <a:pt x="13685" y="8017"/>
                    <a:pt x="13701" y="8010"/>
                  </a:cubicBezTo>
                  <a:cubicBezTo>
                    <a:pt x="14174" y="7982"/>
                    <a:pt x="14412" y="7366"/>
                    <a:pt x="14122" y="6959"/>
                  </a:cubicBezTo>
                  <a:lnTo>
                    <a:pt x="9550" y="527"/>
                  </a:lnTo>
                  <a:lnTo>
                    <a:pt x="9550" y="1341"/>
                  </a:lnTo>
                  <a:cubicBezTo>
                    <a:pt x="9550" y="1526"/>
                    <a:pt x="9395" y="1683"/>
                    <a:pt x="9210" y="1683"/>
                  </a:cubicBezTo>
                  <a:lnTo>
                    <a:pt x="9180" y="1683"/>
                  </a:lnTo>
                  <a:cubicBezTo>
                    <a:pt x="8988" y="1683"/>
                    <a:pt x="8839" y="1526"/>
                    <a:pt x="8839" y="1341"/>
                  </a:cubicBezTo>
                  <a:lnTo>
                    <a:pt x="8839" y="393"/>
                  </a:lnTo>
                  <a:lnTo>
                    <a:pt x="8839" y="370"/>
                  </a:lnTo>
                  <a:cubicBezTo>
                    <a:pt x="8839" y="171"/>
                    <a:pt x="8670" y="0"/>
                    <a:pt x="84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7"/>
            <p:cNvSpPr/>
            <p:nvPr/>
          </p:nvSpPr>
          <p:spPr>
            <a:xfrm>
              <a:off x="4628356" y="3569203"/>
              <a:ext cx="435973" cy="327624"/>
            </a:xfrm>
            <a:custGeom>
              <a:avLst/>
              <a:gdLst/>
              <a:ahLst/>
              <a:cxnLst/>
              <a:rect l="l" t="t" r="r" b="b"/>
              <a:pathLst>
                <a:path w="5247" h="3943" extrusionOk="0">
                  <a:moveTo>
                    <a:pt x="2891" y="0"/>
                  </a:moveTo>
                  <a:cubicBezTo>
                    <a:pt x="2418" y="0"/>
                    <a:pt x="1973" y="238"/>
                    <a:pt x="1683" y="646"/>
                  </a:cubicBezTo>
                  <a:lnTo>
                    <a:pt x="890" y="1771"/>
                  </a:lnTo>
                  <a:lnTo>
                    <a:pt x="890" y="1764"/>
                  </a:lnTo>
                  <a:lnTo>
                    <a:pt x="165" y="2804"/>
                  </a:lnTo>
                  <a:lnTo>
                    <a:pt x="165" y="2804"/>
                  </a:lnTo>
                  <a:cubicBezTo>
                    <a:pt x="165" y="2803"/>
                    <a:pt x="164" y="2802"/>
                    <a:pt x="164" y="2801"/>
                  </a:cubicBezTo>
                  <a:lnTo>
                    <a:pt x="1" y="3039"/>
                  </a:lnTo>
                  <a:lnTo>
                    <a:pt x="1" y="3039"/>
                  </a:lnTo>
                  <a:lnTo>
                    <a:pt x="165" y="2804"/>
                  </a:lnTo>
                  <a:lnTo>
                    <a:pt x="165" y="2804"/>
                  </a:lnTo>
                  <a:cubicBezTo>
                    <a:pt x="189" y="2966"/>
                    <a:pt x="329" y="3091"/>
                    <a:pt x="499" y="3091"/>
                  </a:cubicBezTo>
                  <a:lnTo>
                    <a:pt x="534" y="3091"/>
                  </a:lnTo>
                  <a:cubicBezTo>
                    <a:pt x="721" y="3091"/>
                    <a:pt x="876" y="2943"/>
                    <a:pt x="876" y="2749"/>
                  </a:cubicBezTo>
                  <a:lnTo>
                    <a:pt x="876" y="2356"/>
                  </a:lnTo>
                  <a:cubicBezTo>
                    <a:pt x="876" y="2283"/>
                    <a:pt x="899" y="2209"/>
                    <a:pt x="934" y="2157"/>
                  </a:cubicBezTo>
                  <a:cubicBezTo>
                    <a:pt x="943" y="2143"/>
                    <a:pt x="957" y="2127"/>
                    <a:pt x="965" y="2120"/>
                  </a:cubicBezTo>
                  <a:cubicBezTo>
                    <a:pt x="972" y="2113"/>
                    <a:pt x="972" y="2106"/>
                    <a:pt x="979" y="2099"/>
                  </a:cubicBezTo>
                  <a:cubicBezTo>
                    <a:pt x="988" y="2090"/>
                    <a:pt x="1002" y="2083"/>
                    <a:pt x="1009" y="2075"/>
                  </a:cubicBezTo>
                  <a:cubicBezTo>
                    <a:pt x="1023" y="2068"/>
                    <a:pt x="1032" y="2054"/>
                    <a:pt x="1046" y="2045"/>
                  </a:cubicBezTo>
                  <a:cubicBezTo>
                    <a:pt x="1053" y="2045"/>
                    <a:pt x="1061" y="2038"/>
                    <a:pt x="1068" y="2038"/>
                  </a:cubicBezTo>
                  <a:cubicBezTo>
                    <a:pt x="1091" y="2024"/>
                    <a:pt x="1121" y="2017"/>
                    <a:pt x="1142" y="2010"/>
                  </a:cubicBezTo>
                  <a:cubicBezTo>
                    <a:pt x="1173" y="2001"/>
                    <a:pt x="1201" y="1994"/>
                    <a:pt x="1231" y="1994"/>
                  </a:cubicBezTo>
                  <a:cubicBezTo>
                    <a:pt x="1439" y="1994"/>
                    <a:pt x="1601" y="2157"/>
                    <a:pt x="1601" y="2365"/>
                  </a:cubicBezTo>
                  <a:lnTo>
                    <a:pt x="1601" y="3573"/>
                  </a:lnTo>
                  <a:cubicBezTo>
                    <a:pt x="1601" y="3779"/>
                    <a:pt x="1765" y="3943"/>
                    <a:pt x="1973" y="3943"/>
                  </a:cubicBezTo>
                  <a:cubicBezTo>
                    <a:pt x="2172" y="3943"/>
                    <a:pt x="2336" y="3779"/>
                    <a:pt x="2336" y="3573"/>
                  </a:cubicBezTo>
                  <a:lnTo>
                    <a:pt x="2336" y="2801"/>
                  </a:lnTo>
                  <a:cubicBezTo>
                    <a:pt x="2336" y="2602"/>
                    <a:pt x="2499" y="2431"/>
                    <a:pt x="2706" y="2431"/>
                  </a:cubicBezTo>
                  <a:cubicBezTo>
                    <a:pt x="2907" y="2431"/>
                    <a:pt x="3068" y="2602"/>
                    <a:pt x="3068" y="2801"/>
                  </a:cubicBezTo>
                  <a:lnTo>
                    <a:pt x="3068" y="3468"/>
                  </a:lnTo>
                  <a:cubicBezTo>
                    <a:pt x="3084" y="3655"/>
                    <a:pt x="3239" y="3802"/>
                    <a:pt x="3433" y="3802"/>
                  </a:cubicBezTo>
                  <a:cubicBezTo>
                    <a:pt x="3632" y="3802"/>
                    <a:pt x="3803" y="3639"/>
                    <a:pt x="3803" y="3439"/>
                  </a:cubicBezTo>
                  <a:lnTo>
                    <a:pt x="3803" y="2134"/>
                  </a:lnTo>
                  <a:cubicBezTo>
                    <a:pt x="3803" y="1935"/>
                    <a:pt x="3966" y="1764"/>
                    <a:pt x="4166" y="1764"/>
                  </a:cubicBezTo>
                  <a:cubicBezTo>
                    <a:pt x="4367" y="1764"/>
                    <a:pt x="4536" y="1935"/>
                    <a:pt x="4536" y="2134"/>
                  </a:cubicBezTo>
                  <a:lnTo>
                    <a:pt x="4536" y="2157"/>
                  </a:lnTo>
                  <a:lnTo>
                    <a:pt x="4536" y="3105"/>
                  </a:lnTo>
                  <a:cubicBezTo>
                    <a:pt x="4536" y="3290"/>
                    <a:pt x="4685" y="3447"/>
                    <a:pt x="4870" y="3447"/>
                  </a:cubicBezTo>
                  <a:lnTo>
                    <a:pt x="4907" y="3447"/>
                  </a:lnTo>
                  <a:cubicBezTo>
                    <a:pt x="5092" y="3447"/>
                    <a:pt x="5247" y="3290"/>
                    <a:pt x="5247" y="3105"/>
                  </a:cubicBezTo>
                  <a:lnTo>
                    <a:pt x="5247" y="2291"/>
                  </a:lnTo>
                  <a:lnTo>
                    <a:pt x="4062" y="631"/>
                  </a:lnTo>
                  <a:cubicBezTo>
                    <a:pt x="3780" y="231"/>
                    <a:pt x="3351" y="0"/>
                    <a:pt x="2891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7"/>
            <p:cNvSpPr/>
            <p:nvPr/>
          </p:nvSpPr>
          <p:spPr>
            <a:xfrm>
              <a:off x="4317517" y="4131971"/>
              <a:ext cx="759276" cy="249353"/>
            </a:xfrm>
            <a:custGeom>
              <a:avLst/>
              <a:gdLst/>
              <a:ahLst/>
              <a:cxnLst/>
              <a:rect l="l" t="t" r="r" b="b"/>
              <a:pathLst>
                <a:path w="9138" h="3001" extrusionOk="0">
                  <a:moveTo>
                    <a:pt x="1104" y="1"/>
                  </a:moveTo>
                  <a:lnTo>
                    <a:pt x="0" y="1571"/>
                  </a:lnTo>
                  <a:cubicBezTo>
                    <a:pt x="75" y="1550"/>
                    <a:pt x="149" y="1534"/>
                    <a:pt x="229" y="1534"/>
                  </a:cubicBezTo>
                  <a:cubicBezTo>
                    <a:pt x="608" y="1534"/>
                    <a:pt x="912" y="1808"/>
                    <a:pt x="971" y="2172"/>
                  </a:cubicBezTo>
                  <a:cubicBezTo>
                    <a:pt x="1015" y="2149"/>
                    <a:pt x="1067" y="2135"/>
                    <a:pt x="1128" y="2135"/>
                  </a:cubicBezTo>
                  <a:cubicBezTo>
                    <a:pt x="1163" y="2135"/>
                    <a:pt x="1200" y="2142"/>
                    <a:pt x="1238" y="2156"/>
                  </a:cubicBezTo>
                  <a:cubicBezTo>
                    <a:pt x="1341" y="2030"/>
                    <a:pt x="1490" y="1957"/>
                    <a:pt x="1661" y="1957"/>
                  </a:cubicBezTo>
                  <a:cubicBezTo>
                    <a:pt x="1956" y="1957"/>
                    <a:pt x="2195" y="2201"/>
                    <a:pt x="2195" y="2498"/>
                  </a:cubicBezTo>
                  <a:lnTo>
                    <a:pt x="2195" y="2535"/>
                  </a:lnTo>
                  <a:cubicBezTo>
                    <a:pt x="2246" y="2498"/>
                    <a:pt x="2305" y="2467"/>
                    <a:pt x="2372" y="2467"/>
                  </a:cubicBezTo>
                  <a:cubicBezTo>
                    <a:pt x="2527" y="2467"/>
                    <a:pt x="2653" y="2594"/>
                    <a:pt x="2653" y="2750"/>
                  </a:cubicBezTo>
                  <a:cubicBezTo>
                    <a:pt x="2653" y="2860"/>
                    <a:pt x="2595" y="2957"/>
                    <a:pt x="2497" y="3001"/>
                  </a:cubicBezTo>
                  <a:lnTo>
                    <a:pt x="5188" y="3001"/>
                  </a:lnTo>
                  <a:cubicBezTo>
                    <a:pt x="5136" y="2973"/>
                    <a:pt x="5106" y="2912"/>
                    <a:pt x="5106" y="2853"/>
                  </a:cubicBezTo>
                  <a:cubicBezTo>
                    <a:pt x="5106" y="2750"/>
                    <a:pt x="5188" y="2668"/>
                    <a:pt x="5291" y="2668"/>
                  </a:cubicBezTo>
                  <a:cubicBezTo>
                    <a:pt x="5335" y="2668"/>
                    <a:pt x="5380" y="2683"/>
                    <a:pt x="5410" y="2706"/>
                  </a:cubicBezTo>
                  <a:lnTo>
                    <a:pt x="5410" y="2683"/>
                  </a:lnTo>
                  <a:cubicBezTo>
                    <a:pt x="5410" y="2483"/>
                    <a:pt x="5573" y="2327"/>
                    <a:pt x="5765" y="2327"/>
                  </a:cubicBezTo>
                  <a:cubicBezTo>
                    <a:pt x="5876" y="2327"/>
                    <a:pt x="5981" y="2379"/>
                    <a:pt x="6039" y="2453"/>
                  </a:cubicBezTo>
                  <a:cubicBezTo>
                    <a:pt x="6070" y="2446"/>
                    <a:pt x="6091" y="2446"/>
                    <a:pt x="6121" y="2446"/>
                  </a:cubicBezTo>
                  <a:cubicBezTo>
                    <a:pt x="6159" y="2446"/>
                    <a:pt x="6187" y="2453"/>
                    <a:pt x="6224" y="2467"/>
                  </a:cubicBezTo>
                  <a:cubicBezTo>
                    <a:pt x="6240" y="2357"/>
                    <a:pt x="6292" y="2261"/>
                    <a:pt x="6365" y="2186"/>
                  </a:cubicBezTo>
                  <a:lnTo>
                    <a:pt x="6388" y="734"/>
                  </a:lnTo>
                  <a:cubicBezTo>
                    <a:pt x="6402" y="734"/>
                    <a:pt x="6409" y="1505"/>
                    <a:pt x="6418" y="2142"/>
                  </a:cubicBezTo>
                  <a:cubicBezTo>
                    <a:pt x="6498" y="2083"/>
                    <a:pt x="6603" y="2046"/>
                    <a:pt x="6713" y="2046"/>
                  </a:cubicBezTo>
                  <a:cubicBezTo>
                    <a:pt x="6774" y="2046"/>
                    <a:pt x="6833" y="2060"/>
                    <a:pt x="6884" y="2074"/>
                  </a:cubicBezTo>
                  <a:cubicBezTo>
                    <a:pt x="7076" y="2135"/>
                    <a:pt x="7218" y="2306"/>
                    <a:pt x="7218" y="2512"/>
                  </a:cubicBezTo>
                  <a:lnTo>
                    <a:pt x="7218" y="2549"/>
                  </a:lnTo>
                  <a:cubicBezTo>
                    <a:pt x="7233" y="2542"/>
                    <a:pt x="7247" y="2542"/>
                    <a:pt x="7270" y="2542"/>
                  </a:cubicBezTo>
                  <a:lnTo>
                    <a:pt x="7284" y="2542"/>
                  </a:lnTo>
                  <a:cubicBezTo>
                    <a:pt x="7441" y="2386"/>
                    <a:pt x="7626" y="2245"/>
                    <a:pt x="7832" y="2112"/>
                  </a:cubicBezTo>
                  <a:cubicBezTo>
                    <a:pt x="7841" y="1934"/>
                    <a:pt x="7900" y="1756"/>
                    <a:pt x="8010" y="1601"/>
                  </a:cubicBezTo>
                  <a:lnTo>
                    <a:pt x="9137" y="1"/>
                  </a:lnTo>
                  <a:close/>
                </a:path>
              </a:pathLst>
            </a:custGeom>
            <a:solidFill>
              <a:srgbClr val="DFDF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7"/>
            <p:cNvSpPr/>
            <p:nvPr/>
          </p:nvSpPr>
          <p:spPr>
            <a:xfrm>
              <a:off x="4949749" y="3411082"/>
              <a:ext cx="1654488" cy="975310"/>
            </a:xfrm>
            <a:custGeom>
              <a:avLst/>
              <a:gdLst/>
              <a:ahLst/>
              <a:cxnLst/>
              <a:rect l="l" t="t" r="r" b="b"/>
              <a:pathLst>
                <a:path w="19912" h="11738" extrusionOk="0">
                  <a:moveTo>
                    <a:pt x="8752" y="0"/>
                  </a:moveTo>
                  <a:cubicBezTo>
                    <a:pt x="8604" y="0"/>
                    <a:pt x="8471" y="59"/>
                    <a:pt x="8368" y="155"/>
                  </a:cubicBezTo>
                  <a:cubicBezTo>
                    <a:pt x="8270" y="251"/>
                    <a:pt x="8211" y="391"/>
                    <a:pt x="8211" y="541"/>
                  </a:cubicBezTo>
                  <a:lnTo>
                    <a:pt x="8211" y="770"/>
                  </a:lnTo>
                  <a:lnTo>
                    <a:pt x="8211" y="3512"/>
                  </a:lnTo>
                  <a:lnTo>
                    <a:pt x="8211" y="3742"/>
                  </a:lnTo>
                  <a:cubicBezTo>
                    <a:pt x="8211" y="3890"/>
                    <a:pt x="8153" y="4023"/>
                    <a:pt x="8048" y="4126"/>
                  </a:cubicBezTo>
                  <a:cubicBezTo>
                    <a:pt x="7952" y="4224"/>
                    <a:pt x="7818" y="4283"/>
                    <a:pt x="7664" y="4283"/>
                  </a:cubicBezTo>
                  <a:cubicBezTo>
                    <a:pt x="7367" y="4283"/>
                    <a:pt x="7123" y="4037"/>
                    <a:pt x="7123" y="3742"/>
                  </a:cubicBezTo>
                  <a:lnTo>
                    <a:pt x="7123" y="770"/>
                  </a:lnTo>
                  <a:lnTo>
                    <a:pt x="7123" y="756"/>
                  </a:lnTo>
                  <a:lnTo>
                    <a:pt x="401" y="10277"/>
                  </a:lnTo>
                  <a:cubicBezTo>
                    <a:pt x="1" y="10848"/>
                    <a:pt x="328" y="11693"/>
                    <a:pt x="979" y="11737"/>
                  </a:cubicBezTo>
                  <a:lnTo>
                    <a:pt x="18933" y="11737"/>
                  </a:lnTo>
                  <a:cubicBezTo>
                    <a:pt x="19586" y="11693"/>
                    <a:pt x="19911" y="10839"/>
                    <a:pt x="19511" y="10277"/>
                  </a:cubicBezTo>
                  <a:lnTo>
                    <a:pt x="12561" y="496"/>
                  </a:lnTo>
                  <a:lnTo>
                    <a:pt x="12561" y="3393"/>
                  </a:lnTo>
                  <a:cubicBezTo>
                    <a:pt x="12561" y="3541"/>
                    <a:pt x="12494" y="3674"/>
                    <a:pt x="12398" y="3770"/>
                  </a:cubicBezTo>
                  <a:cubicBezTo>
                    <a:pt x="12302" y="3875"/>
                    <a:pt x="12161" y="3934"/>
                    <a:pt x="12014" y="3934"/>
                  </a:cubicBezTo>
                  <a:cubicBezTo>
                    <a:pt x="11717" y="3934"/>
                    <a:pt x="11471" y="3690"/>
                    <a:pt x="11471" y="3393"/>
                  </a:cubicBezTo>
                  <a:lnTo>
                    <a:pt x="11471" y="1592"/>
                  </a:lnTo>
                  <a:cubicBezTo>
                    <a:pt x="11471" y="1290"/>
                    <a:pt x="11227" y="1044"/>
                    <a:pt x="10923" y="1044"/>
                  </a:cubicBezTo>
                  <a:cubicBezTo>
                    <a:pt x="10776" y="1044"/>
                    <a:pt x="10642" y="1112"/>
                    <a:pt x="10537" y="1208"/>
                  </a:cubicBezTo>
                  <a:cubicBezTo>
                    <a:pt x="10441" y="1304"/>
                    <a:pt x="10383" y="1444"/>
                    <a:pt x="10383" y="1592"/>
                  </a:cubicBezTo>
                  <a:lnTo>
                    <a:pt x="10383" y="2734"/>
                  </a:lnTo>
                  <a:cubicBezTo>
                    <a:pt x="10383" y="2890"/>
                    <a:pt x="10324" y="3023"/>
                    <a:pt x="10219" y="3119"/>
                  </a:cubicBezTo>
                  <a:cubicBezTo>
                    <a:pt x="10123" y="3223"/>
                    <a:pt x="9990" y="3281"/>
                    <a:pt x="9835" y="3281"/>
                  </a:cubicBezTo>
                  <a:cubicBezTo>
                    <a:pt x="9538" y="3281"/>
                    <a:pt x="9293" y="3038"/>
                    <a:pt x="9293" y="2734"/>
                  </a:cubicBezTo>
                  <a:lnTo>
                    <a:pt x="9302" y="2734"/>
                  </a:lnTo>
                  <a:lnTo>
                    <a:pt x="9302" y="541"/>
                  </a:lnTo>
                  <a:cubicBezTo>
                    <a:pt x="9302" y="244"/>
                    <a:pt x="9056" y="0"/>
                    <a:pt x="87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7"/>
            <p:cNvSpPr/>
            <p:nvPr/>
          </p:nvSpPr>
          <p:spPr>
            <a:xfrm>
              <a:off x="5541599" y="3263847"/>
              <a:ext cx="451927" cy="503110"/>
            </a:xfrm>
            <a:custGeom>
              <a:avLst/>
              <a:gdLst/>
              <a:ahLst/>
              <a:cxnLst/>
              <a:rect l="l" t="t" r="r" b="b"/>
              <a:pathLst>
                <a:path w="5439" h="6055" extrusionOk="0">
                  <a:moveTo>
                    <a:pt x="2815" y="1"/>
                  </a:moveTo>
                  <a:cubicBezTo>
                    <a:pt x="2163" y="1"/>
                    <a:pt x="1547" y="334"/>
                    <a:pt x="1147" y="897"/>
                  </a:cubicBezTo>
                  <a:lnTo>
                    <a:pt x="0" y="2528"/>
                  </a:lnTo>
                  <a:lnTo>
                    <a:pt x="0" y="2542"/>
                  </a:lnTo>
                  <a:lnTo>
                    <a:pt x="0" y="5514"/>
                  </a:lnTo>
                  <a:cubicBezTo>
                    <a:pt x="0" y="5809"/>
                    <a:pt x="244" y="6055"/>
                    <a:pt x="541" y="6055"/>
                  </a:cubicBezTo>
                  <a:cubicBezTo>
                    <a:pt x="695" y="6055"/>
                    <a:pt x="829" y="5996"/>
                    <a:pt x="925" y="5898"/>
                  </a:cubicBezTo>
                  <a:cubicBezTo>
                    <a:pt x="1030" y="5795"/>
                    <a:pt x="1088" y="5662"/>
                    <a:pt x="1088" y="5514"/>
                  </a:cubicBezTo>
                  <a:lnTo>
                    <a:pt x="1088" y="5284"/>
                  </a:lnTo>
                  <a:lnTo>
                    <a:pt x="1088" y="2542"/>
                  </a:lnTo>
                  <a:lnTo>
                    <a:pt x="1088" y="2313"/>
                  </a:lnTo>
                  <a:cubicBezTo>
                    <a:pt x="1088" y="2163"/>
                    <a:pt x="1147" y="2023"/>
                    <a:pt x="1245" y="1927"/>
                  </a:cubicBezTo>
                  <a:cubicBezTo>
                    <a:pt x="1348" y="1831"/>
                    <a:pt x="1481" y="1772"/>
                    <a:pt x="1629" y="1772"/>
                  </a:cubicBezTo>
                  <a:cubicBezTo>
                    <a:pt x="1933" y="1772"/>
                    <a:pt x="2179" y="2016"/>
                    <a:pt x="2179" y="2313"/>
                  </a:cubicBezTo>
                  <a:lnTo>
                    <a:pt x="2179" y="4506"/>
                  </a:lnTo>
                  <a:lnTo>
                    <a:pt x="2170" y="4506"/>
                  </a:lnTo>
                  <a:cubicBezTo>
                    <a:pt x="2170" y="4810"/>
                    <a:pt x="2415" y="5053"/>
                    <a:pt x="2712" y="5053"/>
                  </a:cubicBezTo>
                  <a:cubicBezTo>
                    <a:pt x="2867" y="5053"/>
                    <a:pt x="3000" y="4995"/>
                    <a:pt x="3096" y="4891"/>
                  </a:cubicBezTo>
                  <a:cubicBezTo>
                    <a:pt x="3201" y="4795"/>
                    <a:pt x="3260" y="4662"/>
                    <a:pt x="3260" y="4506"/>
                  </a:cubicBezTo>
                  <a:lnTo>
                    <a:pt x="3260" y="3364"/>
                  </a:lnTo>
                  <a:cubicBezTo>
                    <a:pt x="3260" y="3216"/>
                    <a:pt x="3318" y="3076"/>
                    <a:pt x="3414" y="2980"/>
                  </a:cubicBezTo>
                  <a:cubicBezTo>
                    <a:pt x="3519" y="2884"/>
                    <a:pt x="3653" y="2816"/>
                    <a:pt x="3800" y="2816"/>
                  </a:cubicBezTo>
                  <a:cubicBezTo>
                    <a:pt x="4104" y="2816"/>
                    <a:pt x="4348" y="3062"/>
                    <a:pt x="4348" y="3364"/>
                  </a:cubicBezTo>
                  <a:lnTo>
                    <a:pt x="4348" y="5165"/>
                  </a:lnTo>
                  <a:cubicBezTo>
                    <a:pt x="4348" y="5462"/>
                    <a:pt x="4594" y="5706"/>
                    <a:pt x="4891" y="5706"/>
                  </a:cubicBezTo>
                  <a:cubicBezTo>
                    <a:pt x="5038" y="5706"/>
                    <a:pt x="5179" y="5647"/>
                    <a:pt x="5275" y="5542"/>
                  </a:cubicBezTo>
                  <a:cubicBezTo>
                    <a:pt x="5371" y="5446"/>
                    <a:pt x="5438" y="5313"/>
                    <a:pt x="5438" y="5165"/>
                  </a:cubicBezTo>
                  <a:lnTo>
                    <a:pt x="5438" y="2268"/>
                  </a:lnTo>
                  <a:lnTo>
                    <a:pt x="4437" y="867"/>
                  </a:lnTo>
                  <a:cubicBezTo>
                    <a:pt x="4053" y="326"/>
                    <a:pt x="3452" y="1"/>
                    <a:pt x="2815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7"/>
            <p:cNvSpPr/>
            <p:nvPr/>
          </p:nvSpPr>
          <p:spPr>
            <a:xfrm>
              <a:off x="5023034" y="4384980"/>
              <a:ext cx="11217" cy="1413"/>
            </a:xfrm>
            <a:custGeom>
              <a:avLst/>
              <a:gdLst/>
              <a:ahLst/>
              <a:cxnLst/>
              <a:rect l="l" t="t" r="r" b="b"/>
              <a:pathLst>
                <a:path w="135" h="17" extrusionOk="0">
                  <a:moveTo>
                    <a:pt x="1" y="0"/>
                  </a:moveTo>
                  <a:lnTo>
                    <a:pt x="1" y="0"/>
                  </a:lnTo>
                  <a:cubicBezTo>
                    <a:pt x="31" y="8"/>
                    <a:pt x="61" y="16"/>
                    <a:pt x="97" y="16"/>
                  </a:cubicBezTo>
                  <a:lnTo>
                    <a:pt x="134" y="16"/>
                  </a:lnTo>
                  <a:lnTo>
                    <a:pt x="97" y="16"/>
                  </a:lnTo>
                  <a:cubicBezTo>
                    <a:pt x="61" y="16"/>
                    <a:pt x="31" y="8"/>
                    <a:pt x="1" y="0"/>
                  </a:cubicBezTo>
                  <a:close/>
                </a:path>
              </a:pathLst>
            </a:custGeom>
            <a:solidFill>
              <a:srgbClr val="67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7"/>
            <p:cNvSpPr/>
            <p:nvPr/>
          </p:nvSpPr>
          <p:spPr>
            <a:xfrm>
              <a:off x="4968195" y="4041403"/>
              <a:ext cx="1233970" cy="344990"/>
            </a:xfrm>
            <a:custGeom>
              <a:avLst/>
              <a:gdLst/>
              <a:ahLst/>
              <a:cxnLst/>
              <a:rect l="l" t="t" r="r" b="b"/>
              <a:pathLst>
                <a:path w="14851" h="4152" extrusionOk="0">
                  <a:moveTo>
                    <a:pt x="661" y="4135"/>
                  </a:moveTo>
                  <a:cubicBezTo>
                    <a:pt x="691" y="4143"/>
                    <a:pt x="721" y="4151"/>
                    <a:pt x="757" y="4151"/>
                  </a:cubicBezTo>
                  <a:lnTo>
                    <a:pt x="6101" y="4151"/>
                  </a:lnTo>
                  <a:cubicBezTo>
                    <a:pt x="6101" y="4151"/>
                    <a:pt x="6101" y="4143"/>
                    <a:pt x="6108" y="4135"/>
                  </a:cubicBezTo>
                  <a:close/>
                  <a:moveTo>
                    <a:pt x="2076" y="1"/>
                  </a:moveTo>
                  <a:lnTo>
                    <a:pt x="179" y="2691"/>
                  </a:lnTo>
                  <a:cubicBezTo>
                    <a:pt x="69" y="2846"/>
                    <a:pt x="10" y="3024"/>
                    <a:pt x="1" y="3202"/>
                  </a:cubicBezTo>
                  <a:cubicBezTo>
                    <a:pt x="862" y="2661"/>
                    <a:pt x="2121" y="2313"/>
                    <a:pt x="3522" y="2313"/>
                  </a:cubicBezTo>
                  <a:cubicBezTo>
                    <a:pt x="4811" y="2313"/>
                    <a:pt x="5982" y="2602"/>
                    <a:pt x="6826" y="3068"/>
                  </a:cubicBezTo>
                  <a:cubicBezTo>
                    <a:pt x="7664" y="2231"/>
                    <a:pt x="8982" y="1683"/>
                    <a:pt x="10472" y="1683"/>
                  </a:cubicBezTo>
                  <a:cubicBezTo>
                    <a:pt x="12524" y="1683"/>
                    <a:pt x="14265" y="2720"/>
                    <a:pt x="14843" y="4151"/>
                  </a:cubicBezTo>
                  <a:lnTo>
                    <a:pt x="14850" y="1"/>
                  </a:lnTo>
                  <a:close/>
                </a:path>
              </a:pathLst>
            </a:custGeom>
            <a:solidFill>
              <a:srgbClr val="DFDF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7"/>
            <p:cNvSpPr/>
            <p:nvPr/>
          </p:nvSpPr>
          <p:spPr>
            <a:xfrm>
              <a:off x="6429914" y="3718848"/>
              <a:ext cx="553629" cy="671866"/>
            </a:xfrm>
            <a:custGeom>
              <a:avLst/>
              <a:gdLst/>
              <a:ahLst/>
              <a:cxnLst/>
              <a:rect l="l" t="t" r="r" b="b"/>
              <a:pathLst>
                <a:path w="6663" h="8086" extrusionOk="0">
                  <a:moveTo>
                    <a:pt x="1" y="1"/>
                  </a:moveTo>
                  <a:lnTo>
                    <a:pt x="1" y="8085"/>
                  </a:lnTo>
                  <a:lnTo>
                    <a:pt x="6662" y="8085"/>
                  </a:lnTo>
                  <a:lnTo>
                    <a:pt x="6662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7"/>
            <p:cNvSpPr/>
            <p:nvPr/>
          </p:nvSpPr>
          <p:spPr>
            <a:xfrm>
              <a:off x="6429914" y="3960141"/>
              <a:ext cx="553629" cy="34649"/>
            </a:xfrm>
            <a:custGeom>
              <a:avLst/>
              <a:gdLst/>
              <a:ahLst/>
              <a:cxnLst/>
              <a:rect l="l" t="t" r="r" b="b"/>
              <a:pathLst>
                <a:path w="6663" h="417" extrusionOk="0">
                  <a:moveTo>
                    <a:pt x="1" y="1"/>
                  </a:moveTo>
                  <a:lnTo>
                    <a:pt x="1" y="417"/>
                  </a:lnTo>
                  <a:lnTo>
                    <a:pt x="6662" y="417"/>
                  </a:lnTo>
                  <a:lnTo>
                    <a:pt x="6662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7"/>
            <p:cNvSpPr/>
            <p:nvPr/>
          </p:nvSpPr>
          <p:spPr>
            <a:xfrm>
              <a:off x="6429914" y="4086355"/>
              <a:ext cx="553629" cy="116492"/>
            </a:xfrm>
            <a:custGeom>
              <a:avLst/>
              <a:gdLst/>
              <a:ahLst/>
              <a:cxnLst/>
              <a:rect l="l" t="t" r="r" b="b"/>
              <a:pathLst>
                <a:path w="6663" h="1402" extrusionOk="0">
                  <a:moveTo>
                    <a:pt x="1" y="0"/>
                  </a:moveTo>
                  <a:lnTo>
                    <a:pt x="1" y="1402"/>
                  </a:lnTo>
                  <a:lnTo>
                    <a:pt x="6662" y="1402"/>
                  </a:lnTo>
                  <a:lnTo>
                    <a:pt x="6662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7"/>
            <p:cNvSpPr/>
            <p:nvPr/>
          </p:nvSpPr>
          <p:spPr>
            <a:xfrm>
              <a:off x="6826336" y="4081452"/>
              <a:ext cx="68549" cy="125134"/>
            </a:xfrm>
            <a:custGeom>
              <a:avLst/>
              <a:gdLst/>
              <a:ahLst/>
              <a:cxnLst/>
              <a:rect l="l" t="t" r="r" b="b"/>
              <a:pathLst>
                <a:path w="825" h="1506" extrusionOk="0">
                  <a:moveTo>
                    <a:pt x="743" y="82"/>
                  </a:moveTo>
                  <a:lnTo>
                    <a:pt x="743" y="1423"/>
                  </a:lnTo>
                  <a:lnTo>
                    <a:pt x="83" y="1423"/>
                  </a:lnTo>
                  <a:lnTo>
                    <a:pt x="83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7"/>
            <p:cNvSpPr/>
            <p:nvPr/>
          </p:nvSpPr>
          <p:spPr>
            <a:xfrm>
              <a:off x="6703280" y="4081452"/>
              <a:ext cx="68466" cy="125134"/>
            </a:xfrm>
            <a:custGeom>
              <a:avLst/>
              <a:gdLst/>
              <a:ahLst/>
              <a:cxnLst/>
              <a:rect l="l" t="t" r="r" b="b"/>
              <a:pathLst>
                <a:path w="824" h="1506" extrusionOk="0">
                  <a:moveTo>
                    <a:pt x="742" y="82"/>
                  </a:moveTo>
                  <a:lnTo>
                    <a:pt x="742" y="1423"/>
                  </a:lnTo>
                  <a:lnTo>
                    <a:pt x="82" y="1423"/>
                  </a:lnTo>
                  <a:lnTo>
                    <a:pt x="82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7"/>
            <p:cNvSpPr/>
            <p:nvPr/>
          </p:nvSpPr>
          <p:spPr>
            <a:xfrm>
              <a:off x="6950223" y="4081452"/>
              <a:ext cx="36393" cy="125134"/>
            </a:xfrm>
            <a:custGeom>
              <a:avLst/>
              <a:gdLst/>
              <a:ahLst/>
              <a:cxnLst/>
              <a:rect l="l" t="t" r="r" b="b"/>
              <a:pathLst>
                <a:path w="438" h="1506" extrusionOk="0">
                  <a:moveTo>
                    <a:pt x="363" y="82"/>
                  </a:moveTo>
                  <a:lnTo>
                    <a:pt x="363" y="1423"/>
                  </a:lnTo>
                  <a:lnTo>
                    <a:pt x="75" y="1423"/>
                  </a:lnTo>
                  <a:lnTo>
                    <a:pt x="75" y="82"/>
                  </a:lnTo>
                  <a:close/>
                  <a:moveTo>
                    <a:pt x="0" y="1"/>
                  </a:moveTo>
                  <a:lnTo>
                    <a:pt x="0" y="1505"/>
                  </a:lnTo>
                  <a:lnTo>
                    <a:pt x="438" y="1505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7"/>
            <p:cNvSpPr/>
            <p:nvPr/>
          </p:nvSpPr>
          <p:spPr>
            <a:xfrm>
              <a:off x="6887989" y="4081452"/>
              <a:ext cx="68466" cy="125134"/>
            </a:xfrm>
            <a:custGeom>
              <a:avLst/>
              <a:gdLst/>
              <a:ahLst/>
              <a:cxnLst/>
              <a:rect l="l" t="t" r="r" b="b"/>
              <a:pathLst>
                <a:path w="824" h="1506" extrusionOk="0">
                  <a:moveTo>
                    <a:pt x="749" y="82"/>
                  </a:moveTo>
                  <a:lnTo>
                    <a:pt x="749" y="1423"/>
                  </a:lnTo>
                  <a:lnTo>
                    <a:pt x="82" y="1423"/>
                  </a:lnTo>
                  <a:lnTo>
                    <a:pt x="82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7"/>
            <p:cNvSpPr/>
            <p:nvPr/>
          </p:nvSpPr>
          <p:spPr>
            <a:xfrm>
              <a:off x="6764933" y="4081452"/>
              <a:ext cx="68300" cy="125134"/>
            </a:xfrm>
            <a:custGeom>
              <a:avLst/>
              <a:gdLst/>
              <a:ahLst/>
              <a:cxnLst/>
              <a:rect l="l" t="t" r="r" b="b"/>
              <a:pathLst>
                <a:path w="822" h="1506" extrusionOk="0">
                  <a:moveTo>
                    <a:pt x="740" y="82"/>
                  </a:moveTo>
                  <a:lnTo>
                    <a:pt x="740" y="1423"/>
                  </a:lnTo>
                  <a:lnTo>
                    <a:pt x="82" y="1423"/>
                  </a:lnTo>
                  <a:lnTo>
                    <a:pt x="82" y="82"/>
                  </a:lnTo>
                  <a:close/>
                  <a:moveTo>
                    <a:pt x="0" y="1"/>
                  </a:moveTo>
                  <a:lnTo>
                    <a:pt x="0" y="1505"/>
                  </a:lnTo>
                  <a:lnTo>
                    <a:pt x="822" y="1505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7"/>
            <p:cNvSpPr/>
            <p:nvPr/>
          </p:nvSpPr>
          <p:spPr>
            <a:xfrm>
              <a:off x="6426258" y="4081452"/>
              <a:ext cx="36975" cy="125134"/>
            </a:xfrm>
            <a:custGeom>
              <a:avLst/>
              <a:gdLst/>
              <a:ahLst/>
              <a:cxnLst/>
              <a:rect l="l" t="t" r="r" b="b"/>
              <a:pathLst>
                <a:path w="445" h="1506" extrusionOk="0">
                  <a:moveTo>
                    <a:pt x="363" y="82"/>
                  </a:moveTo>
                  <a:lnTo>
                    <a:pt x="363" y="1423"/>
                  </a:lnTo>
                  <a:lnTo>
                    <a:pt x="82" y="1423"/>
                  </a:lnTo>
                  <a:lnTo>
                    <a:pt x="82" y="82"/>
                  </a:lnTo>
                  <a:close/>
                  <a:moveTo>
                    <a:pt x="0" y="1"/>
                  </a:moveTo>
                  <a:lnTo>
                    <a:pt x="0" y="1505"/>
                  </a:lnTo>
                  <a:lnTo>
                    <a:pt x="445" y="1505"/>
                  </a:lnTo>
                  <a:lnTo>
                    <a:pt x="445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7"/>
            <p:cNvSpPr/>
            <p:nvPr/>
          </p:nvSpPr>
          <p:spPr>
            <a:xfrm>
              <a:off x="6456336" y="4081452"/>
              <a:ext cx="68549" cy="125134"/>
            </a:xfrm>
            <a:custGeom>
              <a:avLst/>
              <a:gdLst/>
              <a:ahLst/>
              <a:cxnLst/>
              <a:rect l="l" t="t" r="r" b="b"/>
              <a:pathLst>
                <a:path w="825" h="1506" extrusionOk="0">
                  <a:moveTo>
                    <a:pt x="750" y="82"/>
                  </a:moveTo>
                  <a:lnTo>
                    <a:pt x="750" y="1423"/>
                  </a:lnTo>
                  <a:lnTo>
                    <a:pt x="83" y="1423"/>
                  </a:lnTo>
                  <a:lnTo>
                    <a:pt x="83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7"/>
            <p:cNvSpPr/>
            <p:nvPr/>
          </p:nvSpPr>
          <p:spPr>
            <a:xfrm>
              <a:off x="6518571" y="4081452"/>
              <a:ext cx="67801" cy="125134"/>
            </a:xfrm>
            <a:custGeom>
              <a:avLst/>
              <a:gdLst/>
              <a:ahLst/>
              <a:cxnLst/>
              <a:rect l="l" t="t" r="r" b="b"/>
              <a:pathLst>
                <a:path w="816" h="1506" extrusionOk="0">
                  <a:moveTo>
                    <a:pt x="742" y="82"/>
                  </a:moveTo>
                  <a:lnTo>
                    <a:pt x="742" y="1423"/>
                  </a:lnTo>
                  <a:lnTo>
                    <a:pt x="75" y="1423"/>
                  </a:lnTo>
                  <a:lnTo>
                    <a:pt x="75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15" y="1505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7"/>
            <p:cNvSpPr/>
            <p:nvPr/>
          </p:nvSpPr>
          <p:spPr>
            <a:xfrm>
              <a:off x="6641627" y="4081452"/>
              <a:ext cx="68549" cy="125134"/>
            </a:xfrm>
            <a:custGeom>
              <a:avLst/>
              <a:gdLst/>
              <a:ahLst/>
              <a:cxnLst/>
              <a:rect l="l" t="t" r="r" b="b"/>
              <a:pathLst>
                <a:path w="825" h="1506" extrusionOk="0">
                  <a:moveTo>
                    <a:pt x="743" y="82"/>
                  </a:moveTo>
                  <a:lnTo>
                    <a:pt x="743" y="1423"/>
                  </a:lnTo>
                  <a:lnTo>
                    <a:pt x="83" y="1423"/>
                  </a:lnTo>
                  <a:lnTo>
                    <a:pt x="83" y="82"/>
                  </a:lnTo>
                  <a:close/>
                  <a:moveTo>
                    <a:pt x="1" y="1"/>
                  </a:moveTo>
                  <a:lnTo>
                    <a:pt x="1" y="1505"/>
                  </a:lnTo>
                  <a:lnTo>
                    <a:pt x="824" y="1505"/>
                  </a:lnTo>
                  <a:lnTo>
                    <a:pt x="824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7"/>
            <p:cNvSpPr/>
            <p:nvPr/>
          </p:nvSpPr>
          <p:spPr>
            <a:xfrm>
              <a:off x="6580224" y="4081452"/>
              <a:ext cx="68300" cy="125134"/>
            </a:xfrm>
            <a:custGeom>
              <a:avLst/>
              <a:gdLst/>
              <a:ahLst/>
              <a:cxnLst/>
              <a:rect l="l" t="t" r="r" b="b"/>
              <a:pathLst>
                <a:path w="822" h="1506" extrusionOk="0">
                  <a:moveTo>
                    <a:pt x="740" y="82"/>
                  </a:moveTo>
                  <a:lnTo>
                    <a:pt x="740" y="1423"/>
                  </a:lnTo>
                  <a:lnTo>
                    <a:pt x="73" y="1423"/>
                  </a:lnTo>
                  <a:lnTo>
                    <a:pt x="73" y="82"/>
                  </a:lnTo>
                  <a:close/>
                  <a:moveTo>
                    <a:pt x="0" y="1"/>
                  </a:moveTo>
                  <a:lnTo>
                    <a:pt x="0" y="1505"/>
                  </a:lnTo>
                  <a:lnTo>
                    <a:pt x="822" y="1505"/>
                  </a:lnTo>
                  <a:lnTo>
                    <a:pt x="822" y="1"/>
                  </a:ln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7"/>
            <p:cNvSpPr/>
            <p:nvPr/>
          </p:nvSpPr>
          <p:spPr>
            <a:xfrm>
              <a:off x="6593020" y="3340123"/>
              <a:ext cx="173741" cy="1050590"/>
            </a:xfrm>
            <a:custGeom>
              <a:avLst/>
              <a:gdLst/>
              <a:ahLst/>
              <a:cxnLst/>
              <a:rect l="l" t="t" r="r" b="b"/>
              <a:pathLst>
                <a:path w="2091" h="12644" extrusionOk="0">
                  <a:moveTo>
                    <a:pt x="565" y="1"/>
                  </a:moveTo>
                  <a:lnTo>
                    <a:pt x="1" y="12613"/>
                  </a:lnTo>
                  <a:lnTo>
                    <a:pt x="2090" y="12643"/>
                  </a:lnTo>
                  <a:lnTo>
                    <a:pt x="1824" y="17"/>
                  </a:lnTo>
                  <a:lnTo>
                    <a:pt x="565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7"/>
            <p:cNvSpPr/>
            <p:nvPr/>
          </p:nvSpPr>
          <p:spPr>
            <a:xfrm>
              <a:off x="6593020" y="3340871"/>
              <a:ext cx="99293" cy="1039871"/>
            </a:xfrm>
            <a:custGeom>
              <a:avLst/>
              <a:gdLst/>
              <a:ahLst/>
              <a:cxnLst/>
              <a:rect l="l" t="t" r="r" b="b"/>
              <a:pathLst>
                <a:path w="1195" h="12515" extrusionOk="0">
                  <a:moveTo>
                    <a:pt x="565" y="0"/>
                  </a:moveTo>
                  <a:lnTo>
                    <a:pt x="1" y="12515"/>
                  </a:lnTo>
                  <a:lnTo>
                    <a:pt x="1047" y="12515"/>
                  </a:lnTo>
                  <a:lnTo>
                    <a:pt x="1194" y="8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929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7"/>
            <p:cNvSpPr/>
            <p:nvPr/>
          </p:nvSpPr>
          <p:spPr>
            <a:xfrm>
              <a:off x="6626339" y="3592634"/>
              <a:ext cx="124469" cy="62899"/>
            </a:xfrm>
            <a:custGeom>
              <a:avLst/>
              <a:gdLst/>
              <a:ahLst/>
              <a:cxnLst/>
              <a:rect l="l" t="t" r="r" b="b"/>
              <a:pathLst>
                <a:path w="1498" h="757" extrusionOk="0">
                  <a:moveTo>
                    <a:pt x="37" y="1"/>
                  </a:moveTo>
                  <a:lnTo>
                    <a:pt x="0" y="734"/>
                  </a:lnTo>
                  <a:lnTo>
                    <a:pt x="749" y="741"/>
                  </a:lnTo>
                  <a:lnTo>
                    <a:pt x="1497" y="757"/>
                  </a:lnTo>
                  <a:lnTo>
                    <a:pt x="1483" y="22"/>
                  </a:lnTo>
                  <a:lnTo>
                    <a:pt x="756" y="15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7"/>
            <p:cNvSpPr/>
            <p:nvPr/>
          </p:nvSpPr>
          <p:spPr>
            <a:xfrm>
              <a:off x="6618944" y="3735383"/>
              <a:ext cx="135520" cy="90651"/>
            </a:xfrm>
            <a:custGeom>
              <a:avLst/>
              <a:gdLst/>
              <a:ahLst/>
              <a:cxnLst/>
              <a:rect l="l" t="t" r="r" b="b"/>
              <a:pathLst>
                <a:path w="1631" h="1091" extrusionOk="0">
                  <a:moveTo>
                    <a:pt x="45" y="1"/>
                  </a:moveTo>
                  <a:lnTo>
                    <a:pt x="0" y="1068"/>
                  </a:lnTo>
                  <a:lnTo>
                    <a:pt x="816" y="1077"/>
                  </a:lnTo>
                  <a:lnTo>
                    <a:pt x="1631" y="1091"/>
                  </a:lnTo>
                  <a:lnTo>
                    <a:pt x="1608" y="17"/>
                  </a:lnTo>
                  <a:lnTo>
                    <a:pt x="831" y="10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7"/>
            <p:cNvSpPr/>
            <p:nvPr/>
          </p:nvSpPr>
          <p:spPr>
            <a:xfrm>
              <a:off x="5886256" y="2611175"/>
              <a:ext cx="321475" cy="256914"/>
            </a:xfrm>
            <a:custGeom>
              <a:avLst/>
              <a:gdLst/>
              <a:ahLst/>
              <a:cxnLst/>
              <a:rect l="l" t="t" r="r" b="b"/>
              <a:pathLst>
                <a:path w="3869" h="3092" extrusionOk="0">
                  <a:moveTo>
                    <a:pt x="3647" y="1"/>
                  </a:moveTo>
                  <a:cubicBezTo>
                    <a:pt x="2706" y="1"/>
                    <a:pt x="1898" y="579"/>
                    <a:pt x="1557" y="1393"/>
                  </a:cubicBezTo>
                  <a:cubicBezTo>
                    <a:pt x="1505" y="1386"/>
                    <a:pt x="1445" y="1386"/>
                    <a:pt x="1393" y="1386"/>
                  </a:cubicBezTo>
                  <a:cubicBezTo>
                    <a:pt x="623" y="1386"/>
                    <a:pt x="1" y="2009"/>
                    <a:pt x="1" y="2772"/>
                  </a:cubicBezTo>
                  <a:cubicBezTo>
                    <a:pt x="1" y="2884"/>
                    <a:pt x="15" y="2987"/>
                    <a:pt x="38" y="3092"/>
                  </a:cubicBezTo>
                  <a:lnTo>
                    <a:pt x="3869" y="3092"/>
                  </a:lnTo>
                  <a:lnTo>
                    <a:pt x="3869" y="2217"/>
                  </a:lnTo>
                  <a:lnTo>
                    <a:pt x="3869" y="8"/>
                  </a:lnTo>
                  <a:cubicBezTo>
                    <a:pt x="3794" y="1"/>
                    <a:pt x="3721" y="1"/>
                    <a:pt x="3647" y="1"/>
                  </a:cubicBezTo>
                  <a:close/>
                </a:path>
              </a:pathLst>
            </a:custGeom>
            <a:solidFill>
              <a:srgbClr val="A1E1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7"/>
            <p:cNvSpPr/>
            <p:nvPr/>
          </p:nvSpPr>
          <p:spPr>
            <a:xfrm>
              <a:off x="6203411" y="2610012"/>
              <a:ext cx="391022" cy="258659"/>
            </a:xfrm>
            <a:custGeom>
              <a:avLst/>
              <a:gdLst/>
              <a:ahLst/>
              <a:cxnLst/>
              <a:rect l="l" t="t" r="r" b="b"/>
              <a:pathLst>
                <a:path w="4706" h="3113" extrusionOk="0">
                  <a:moveTo>
                    <a:pt x="0" y="1"/>
                  </a:moveTo>
                  <a:lnTo>
                    <a:pt x="0" y="8"/>
                  </a:lnTo>
                  <a:lnTo>
                    <a:pt x="0" y="2231"/>
                  </a:lnTo>
                  <a:lnTo>
                    <a:pt x="0" y="3113"/>
                  </a:lnTo>
                  <a:lnTo>
                    <a:pt x="3061" y="3113"/>
                  </a:lnTo>
                  <a:cubicBezTo>
                    <a:pt x="3075" y="3097"/>
                    <a:pt x="3089" y="3090"/>
                    <a:pt x="3105" y="3075"/>
                  </a:cubicBezTo>
                  <a:cubicBezTo>
                    <a:pt x="3112" y="3090"/>
                    <a:pt x="3120" y="3097"/>
                    <a:pt x="3120" y="3113"/>
                  </a:cubicBezTo>
                  <a:lnTo>
                    <a:pt x="4638" y="3113"/>
                  </a:lnTo>
                  <a:cubicBezTo>
                    <a:pt x="4683" y="3017"/>
                    <a:pt x="4706" y="2912"/>
                    <a:pt x="4706" y="2794"/>
                  </a:cubicBezTo>
                  <a:cubicBezTo>
                    <a:pt x="4706" y="2341"/>
                    <a:pt x="4334" y="1971"/>
                    <a:pt x="3883" y="1971"/>
                  </a:cubicBezTo>
                  <a:cubicBezTo>
                    <a:pt x="3719" y="1971"/>
                    <a:pt x="3571" y="2016"/>
                    <a:pt x="3445" y="2097"/>
                  </a:cubicBezTo>
                  <a:cubicBezTo>
                    <a:pt x="3363" y="1571"/>
                    <a:pt x="2904" y="1171"/>
                    <a:pt x="2357" y="1171"/>
                  </a:cubicBezTo>
                  <a:cubicBezTo>
                    <a:pt x="2172" y="1171"/>
                    <a:pt x="1994" y="1215"/>
                    <a:pt x="1837" y="1297"/>
                  </a:cubicBezTo>
                  <a:cubicBezTo>
                    <a:pt x="1505" y="593"/>
                    <a:pt x="815" y="8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7"/>
            <p:cNvSpPr/>
            <p:nvPr/>
          </p:nvSpPr>
          <p:spPr>
            <a:xfrm>
              <a:off x="7406388" y="3808668"/>
              <a:ext cx="625086" cy="580051"/>
            </a:xfrm>
            <a:custGeom>
              <a:avLst/>
              <a:gdLst/>
              <a:ahLst/>
              <a:cxnLst/>
              <a:rect l="l" t="t" r="r" b="b"/>
              <a:pathLst>
                <a:path w="7523" h="6981" extrusionOk="0">
                  <a:moveTo>
                    <a:pt x="0" y="1"/>
                  </a:moveTo>
                  <a:lnTo>
                    <a:pt x="0" y="6981"/>
                  </a:lnTo>
                  <a:lnTo>
                    <a:pt x="7523" y="6981"/>
                  </a:lnTo>
                  <a:lnTo>
                    <a:pt x="7523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7"/>
            <p:cNvSpPr/>
            <p:nvPr/>
          </p:nvSpPr>
          <p:spPr>
            <a:xfrm>
              <a:off x="8031391" y="3821713"/>
              <a:ext cx="665" cy="559030"/>
            </a:xfrm>
            <a:custGeom>
              <a:avLst/>
              <a:gdLst/>
              <a:ahLst/>
              <a:cxnLst/>
              <a:rect l="l" t="t" r="r" b="b"/>
              <a:pathLst>
                <a:path w="8" h="6728" extrusionOk="0">
                  <a:moveTo>
                    <a:pt x="1" y="0"/>
                  </a:moveTo>
                  <a:lnTo>
                    <a:pt x="1" y="6728"/>
                  </a:lnTo>
                  <a:lnTo>
                    <a:pt x="8" y="6728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5259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7"/>
            <p:cNvSpPr/>
            <p:nvPr/>
          </p:nvSpPr>
          <p:spPr>
            <a:xfrm>
              <a:off x="7876843" y="3821713"/>
              <a:ext cx="154630" cy="525212"/>
            </a:xfrm>
            <a:custGeom>
              <a:avLst/>
              <a:gdLst/>
              <a:ahLst/>
              <a:cxnLst/>
              <a:rect l="l" t="t" r="r" b="b"/>
              <a:pathLst>
                <a:path w="1861" h="6321" extrusionOk="0">
                  <a:moveTo>
                    <a:pt x="0" y="0"/>
                  </a:moveTo>
                  <a:lnTo>
                    <a:pt x="0" y="6321"/>
                  </a:lnTo>
                  <a:lnTo>
                    <a:pt x="1861" y="6321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8586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7"/>
            <p:cNvSpPr/>
            <p:nvPr/>
          </p:nvSpPr>
          <p:spPr>
            <a:xfrm>
              <a:off x="7380463" y="3796454"/>
              <a:ext cx="676103" cy="25342"/>
            </a:xfrm>
            <a:custGeom>
              <a:avLst/>
              <a:gdLst/>
              <a:ahLst/>
              <a:cxnLst/>
              <a:rect l="l" t="t" r="r" b="b"/>
              <a:pathLst>
                <a:path w="8137" h="305" extrusionOk="0">
                  <a:moveTo>
                    <a:pt x="150" y="0"/>
                  </a:moveTo>
                  <a:cubicBezTo>
                    <a:pt x="68" y="0"/>
                    <a:pt x="1" y="66"/>
                    <a:pt x="1" y="148"/>
                  </a:cubicBezTo>
                  <a:cubicBezTo>
                    <a:pt x="1" y="237"/>
                    <a:pt x="68" y="304"/>
                    <a:pt x="150" y="304"/>
                  </a:cubicBezTo>
                  <a:lnTo>
                    <a:pt x="7989" y="304"/>
                  </a:lnTo>
                  <a:cubicBezTo>
                    <a:pt x="8071" y="304"/>
                    <a:pt x="8137" y="237"/>
                    <a:pt x="8137" y="148"/>
                  </a:cubicBezTo>
                  <a:cubicBezTo>
                    <a:pt x="8137" y="66"/>
                    <a:pt x="8071" y="0"/>
                    <a:pt x="7989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7"/>
            <p:cNvSpPr/>
            <p:nvPr/>
          </p:nvSpPr>
          <p:spPr>
            <a:xfrm>
              <a:off x="7949381" y="3921421"/>
              <a:ext cx="39551" cy="57914"/>
            </a:xfrm>
            <a:custGeom>
              <a:avLst/>
              <a:gdLst/>
              <a:ahLst/>
              <a:cxnLst/>
              <a:rect l="l" t="t" r="r" b="b"/>
              <a:pathLst>
                <a:path w="476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75" y="696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37"/>
            <p:cNvSpPr/>
            <p:nvPr/>
          </p:nvSpPr>
          <p:spPr>
            <a:xfrm>
              <a:off x="7878588" y="3921421"/>
              <a:ext cx="38969" cy="57914"/>
            </a:xfrm>
            <a:custGeom>
              <a:avLst/>
              <a:gdLst/>
              <a:ahLst/>
              <a:cxnLst/>
              <a:rect l="l" t="t" r="r" b="b"/>
              <a:pathLst>
                <a:path w="469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68" y="696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37"/>
            <p:cNvSpPr/>
            <p:nvPr/>
          </p:nvSpPr>
          <p:spPr>
            <a:xfrm>
              <a:off x="7807214" y="3921421"/>
              <a:ext cx="38803" cy="57914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67" y="696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37"/>
            <p:cNvSpPr/>
            <p:nvPr/>
          </p:nvSpPr>
          <p:spPr>
            <a:xfrm>
              <a:off x="7735839" y="3921421"/>
              <a:ext cx="38803" cy="57914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1" y="1"/>
                  </a:moveTo>
                  <a:lnTo>
                    <a:pt x="1" y="696"/>
                  </a:lnTo>
                  <a:lnTo>
                    <a:pt x="467" y="696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37"/>
            <p:cNvSpPr/>
            <p:nvPr/>
          </p:nvSpPr>
          <p:spPr>
            <a:xfrm>
              <a:off x="7664382" y="3921421"/>
              <a:ext cx="38886" cy="57914"/>
            </a:xfrm>
            <a:custGeom>
              <a:avLst/>
              <a:gdLst/>
              <a:ahLst/>
              <a:cxnLst/>
              <a:rect l="l" t="t" r="r" b="b"/>
              <a:pathLst>
                <a:path w="468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8" y="696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7"/>
            <p:cNvSpPr/>
            <p:nvPr/>
          </p:nvSpPr>
          <p:spPr>
            <a:xfrm>
              <a:off x="7593008" y="3921421"/>
              <a:ext cx="38803" cy="57914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6" y="696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7"/>
            <p:cNvSpPr/>
            <p:nvPr/>
          </p:nvSpPr>
          <p:spPr>
            <a:xfrm>
              <a:off x="7521633" y="3921421"/>
              <a:ext cx="38803" cy="57914"/>
            </a:xfrm>
            <a:custGeom>
              <a:avLst/>
              <a:gdLst/>
              <a:ahLst/>
              <a:cxnLst/>
              <a:rect l="l" t="t" r="r" b="b"/>
              <a:pathLst>
                <a:path w="467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6" y="696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7"/>
            <p:cNvSpPr/>
            <p:nvPr/>
          </p:nvSpPr>
          <p:spPr>
            <a:xfrm>
              <a:off x="7450093" y="3921421"/>
              <a:ext cx="38969" cy="57914"/>
            </a:xfrm>
            <a:custGeom>
              <a:avLst/>
              <a:gdLst/>
              <a:ahLst/>
              <a:cxnLst/>
              <a:rect l="l" t="t" r="r" b="b"/>
              <a:pathLst>
                <a:path w="469" h="697" extrusionOk="0">
                  <a:moveTo>
                    <a:pt x="0" y="1"/>
                  </a:moveTo>
                  <a:lnTo>
                    <a:pt x="0" y="696"/>
                  </a:lnTo>
                  <a:lnTo>
                    <a:pt x="468" y="696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7"/>
            <p:cNvSpPr/>
            <p:nvPr/>
          </p:nvSpPr>
          <p:spPr>
            <a:xfrm>
              <a:off x="7949381" y="4032845"/>
              <a:ext cx="39551" cy="57997"/>
            </a:xfrm>
            <a:custGeom>
              <a:avLst/>
              <a:gdLst/>
              <a:ahLst/>
              <a:cxnLst/>
              <a:rect l="l" t="t" r="r" b="b"/>
              <a:pathLst>
                <a:path w="476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75" y="698"/>
                  </a:lnTo>
                  <a:lnTo>
                    <a:pt x="47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7"/>
            <p:cNvSpPr/>
            <p:nvPr/>
          </p:nvSpPr>
          <p:spPr>
            <a:xfrm>
              <a:off x="7878588" y="4032845"/>
              <a:ext cx="38969" cy="57997"/>
            </a:xfrm>
            <a:custGeom>
              <a:avLst/>
              <a:gdLst/>
              <a:ahLst/>
              <a:cxnLst/>
              <a:rect l="l" t="t" r="r" b="b"/>
              <a:pathLst>
                <a:path w="469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68" y="698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7"/>
            <p:cNvSpPr/>
            <p:nvPr/>
          </p:nvSpPr>
          <p:spPr>
            <a:xfrm>
              <a:off x="7807214" y="4032845"/>
              <a:ext cx="38803" cy="57997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67" y="698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7"/>
            <p:cNvSpPr/>
            <p:nvPr/>
          </p:nvSpPr>
          <p:spPr>
            <a:xfrm>
              <a:off x="7735839" y="4032845"/>
              <a:ext cx="38803" cy="57997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1" y="1"/>
                  </a:moveTo>
                  <a:lnTo>
                    <a:pt x="1" y="698"/>
                  </a:lnTo>
                  <a:lnTo>
                    <a:pt x="467" y="698"/>
                  </a:lnTo>
                  <a:lnTo>
                    <a:pt x="467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7"/>
            <p:cNvSpPr/>
            <p:nvPr/>
          </p:nvSpPr>
          <p:spPr>
            <a:xfrm>
              <a:off x="7664382" y="4032845"/>
              <a:ext cx="38886" cy="57997"/>
            </a:xfrm>
            <a:custGeom>
              <a:avLst/>
              <a:gdLst/>
              <a:ahLst/>
              <a:cxnLst/>
              <a:rect l="l" t="t" r="r" b="b"/>
              <a:pathLst>
                <a:path w="468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8" y="698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7"/>
            <p:cNvSpPr/>
            <p:nvPr/>
          </p:nvSpPr>
          <p:spPr>
            <a:xfrm>
              <a:off x="7593008" y="4032845"/>
              <a:ext cx="38803" cy="57997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6" y="698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7"/>
            <p:cNvSpPr/>
            <p:nvPr/>
          </p:nvSpPr>
          <p:spPr>
            <a:xfrm>
              <a:off x="7521633" y="4032845"/>
              <a:ext cx="38803" cy="57997"/>
            </a:xfrm>
            <a:custGeom>
              <a:avLst/>
              <a:gdLst/>
              <a:ahLst/>
              <a:cxnLst/>
              <a:rect l="l" t="t" r="r" b="b"/>
              <a:pathLst>
                <a:path w="467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6" y="698"/>
                  </a:lnTo>
                  <a:lnTo>
                    <a:pt x="466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7"/>
            <p:cNvSpPr/>
            <p:nvPr/>
          </p:nvSpPr>
          <p:spPr>
            <a:xfrm>
              <a:off x="7450093" y="4032845"/>
              <a:ext cx="38969" cy="57997"/>
            </a:xfrm>
            <a:custGeom>
              <a:avLst/>
              <a:gdLst/>
              <a:ahLst/>
              <a:cxnLst/>
              <a:rect l="l" t="t" r="r" b="b"/>
              <a:pathLst>
                <a:path w="469" h="698" extrusionOk="0">
                  <a:moveTo>
                    <a:pt x="0" y="1"/>
                  </a:moveTo>
                  <a:lnTo>
                    <a:pt x="0" y="698"/>
                  </a:lnTo>
                  <a:lnTo>
                    <a:pt x="468" y="698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7"/>
            <p:cNvSpPr/>
            <p:nvPr/>
          </p:nvSpPr>
          <p:spPr>
            <a:xfrm>
              <a:off x="7949381" y="4144268"/>
              <a:ext cx="39551" cy="58578"/>
            </a:xfrm>
            <a:custGeom>
              <a:avLst/>
              <a:gdLst/>
              <a:ahLst/>
              <a:cxnLst/>
              <a:rect l="l" t="t" r="r" b="b"/>
              <a:pathLst>
                <a:path w="476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75" y="705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7"/>
            <p:cNvSpPr/>
            <p:nvPr/>
          </p:nvSpPr>
          <p:spPr>
            <a:xfrm>
              <a:off x="7878588" y="4144268"/>
              <a:ext cx="38969" cy="58578"/>
            </a:xfrm>
            <a:custGeom>
              <a:avLst/>
              <a:gdLst/>
              <a:ahLst/>
              <a:cxnLst/>
              <a:rect l="l" t="t" r="r" b="b"/>
              <a:pathLst>
                <a:path w="469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68" y="705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7"/>
            <p:cNvSpPr/>
            <p:nvPr/>
          </p:nvSpPr>
          <p:spPr>
            <a:xfrm>
              <a:off x="7807214" y="4144268"/>
              <a:ext cx="38803" cy="58578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67" y="705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7"/>
            <p:cNvSpPr/>
            <p:nvPr/>
          </p:nvSpPr>
          <p:spPr>
            <a:xfrm>
              <a:off x="7735839" y="4144268"/>
              <a:ext cx="38803" cy="58578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1" y="0"/>
                  </a:moveTo>
                  <a:lnTo>
                    <a:pt x="1" y="705"/>
                  </a:lnTo>
                  <a:lnTo>
                    <a:pt x="467" y="705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7"/>
            <p:cNvSpPr/>
            <p:nvPr/>
          </p:nvSpPr>
          <p:spPr>
            <a:xfrm>
              <a:off x="7664382" y="4144268"/>
              <a:ext cx="38886" cy="58578"/>
            </a:xfrm>
            <a:custGeom>
              <a:avLst/>
              <a:gdLst/>
              <a:ahLst/>
              <a:cxnLst/>
              <a:rect l="l" t="t" r="r" b="b"/>
              <a:pathLst>
                <a:path w="468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8" y="705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7"/>
            <p:cNvSpPr/>
            <p:nvPr/>
          </p:nvSpPr>
          <p:spPr>
            <a:xfrm>
              <a:off x="7593008" y="4144268"/>
              <a:ext cx="38803" cy="58578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6" y="705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7"/>
            <p:cNvSpPr/>
            <p:nvPr/>
          </p:nvSpPr>
          <p:spPr>
            <a:xfrm>
              <a:off x="7521633" y="4144268"/>
              <a:ext cx="38803" cy="58578"/>
            </a:xfrm>
            <a:custGeom>
              <a:avLst/>
              <a:gdLst/>
              <a:ahLst/>
              <a:cxnLst/>
              <a:rect l="l" t="t" r="r" b="b"/>
              <a:pathLst>
                <a:path w="467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6" y="705"/>
                  </a:lnTo>
                  <a:lnTo>
                    <a:pt x="466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7"/>
            <p:cNvSpPr/>
            <p:nvPr/>
          </p:nvSpPr>
          <p:spPr>
            <a:xfrm>
              <a:off x="7450093" y="4144268"/>
              <a:ext cx="38969" cy="58578"/>
            </a:xfrm>
            <a:custGeom>
              <a:avLst/>
              <a:gdLst/>
              <a:ahLst/>
              <a:cxnLst/>
              <a:rect l="l" t="t" r="r" b="b"/>
              <a:pathLst>
                <a:path w="469" h="705" extrusionOk="0">
                  <a:moveTo>
                    <a:pt x="0" y="0"/>
                  </a:moveTo>
                  <a:lnTo>
                    <a:pt x="0" y="705"/>
                  </a:lnTo>
                  <a:lnTo>
                    <a:pt x="468" y="705"/>
                  </a:lnTo>
                  <a:lnTo>
                    <a:pt x="468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7"/>
            <p:cNvSpPr/>
            <p:nvPr/>
          </p:nvSpPr>
          <p:spPr>
            <a:xfrm>
              <a:off x="7405723" y="4346842"/>
              <a:ext cx="625751" cy="37058"/>
            </a:xfrm>
            <a:custGeom>
              <a:avLst/>
              <a:gdLst/>
              <a:ahLst/>
              <a:cxnLst/>
              <a:rect l="l" t="t" r="r" b="b"/>
              <a:pathLst>
                <a:path w="7531" h="446" extrusionOk="0">
                  <a:moveTo>
                    <a:pt x="1" y="1"/>
                  </a:moveTo>
                  <a:lnTo>
                    <a:pt x="1" y="445"/>
                  </a:lnTo>
                  <a:lnTo>
                    <a:pt x="7531" y="445"/>
                  </a:lnTo>
                  <a:lnTo>
                    <a:pt x="7531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7"/>
            <p:cNvSpPr/>
            <p:nvPr/>
          </p:nvSpPr>
          <p:spPr>
            <a:xfrm>
              <a:off x="6977809" y="3630772"/>
              <a:ext cx="519229" cy="759941"/>
            </a:xfrm>
            <a:custGeom>
              <a:avLst/>
              <a:gdLst/>
              <a:ahLst/>
              <a:cxnLst/>
              <a:rect l="l" t="t" r="r" b="b"/>
              <a:pathLst>
                <a:path w="6249" h="9146" extrusionOk="0">
                  <a:moveTo>
                    <a:pt x="1246" y="1"/>
                  </a:moveTo>
                  <a:cubicBezTo>
                    <a:pt x="1246" y="1"/>
                    <a:pt x="854" y="8122"/>
                    <a:pt x="1" y="9145"/>
                  </a:cubicBezTo>
                  <a:lnTo>
                    <a:pt x="6248" y="9145"/>
                  </a:lnTo>
                  <a:cubicBezTo>
                    <a:pt x="6248" y="9145"/>
                    <a:pt x="4966" y="6373"/>
                    <a:pt x="4758" y="1"/>
                  </a:cubicBez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7"/>
            <p:cNvSpPr/>
            <p:nvPr/>
          </p:nvSpPr>
          <p:spPr>
            <a:xfrm>
              <a:off x="7237133" y="3630772"/>
              <a:ext cx="255585" cy="749970"/>
            </a:xfrm>
            <a:custGeom>
              <a:avLst/>
              <a:gdLst/>
              <a:ahLst/>
              <a:cxnLst/>
              <a:rect l="l" t="t" r="r" b="b"/>
              <a:pathLst>
                <a:path w="3076" h="9026" extrusionOk="0">
                  <a:moveTo>
                    <a:pt x="1" y="1"/>
                  </a:moveTo>
                  <a:lnTo>
                    <a:pt x="1" y="9026"/>
                  </a:lnTo>
                  <a:lnTo>
                    <a:pt x="3076" y="9026"/>
                  </a:lnTo>
                  <a:cubicBezTo>
                    <a:pt x="3038" y="8944"/>
                    <a:pt x="2987" y="8804"/>
                    <a:pt x="2926" y="8619"/>
                  </a:cubicBezTo>
                  <a:cubicBezTo>
                    <a:pt x="2697" y="7959"/>
                    <a:pt x="2327" y="6684"/>
                    <a:pt x="2037" y="4706"/>
                  </a:cubicBezTo>
                  <a:cubicBezTo>
                    <a:pt x="1934" y="3981"/>
                    <a:pt x="1838" y="3164"/>
                    <a:pt x="1763" y="2247"/>
                  </a:cubicBezTo>
                  <a:cubicBezTo>
                    <a:pt x="1756" y="2186"/>
                    <a:pt x="1749" y="2128"/>
                    <a:pt x="1749" y="2069"/>
                  </a:cubicBezTo>
                  <a:cubicBezTo>
                    <a:pt x="1697" y="1423"/>
                    <a:pt x="1660" y="735"/>
                    <a:pt x="1637" y="1"/>
                  </a:cubicBezTo>
                  <a:close/>
                </a:path>
              </a:pathLst>
            </a:custGeom>
            <a:solidFill>
              <a:srgbClr val="A964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7"/>
            <p:cNvSpPr/>
            <p:nvPr/>
          </p:nvSpPr>
          <p:spPr>
            <a:xfrm>
              <a:off x="7064721" y="3840741"/>
              <a:ext cx="324550" cy="38221"/>
            </a:xfrm>
            <a:custGeom>
              <a:avLst/>
              <a:gdLst/>
              <a:ahLst/>
              <a:cxnLst/>
              <a:rect l="l" t="t" r="r" b="b"/>
              <a:pathLst>
                <a:path w="3906" h="460" extrusionOk="0">
                  <a:moveTo>
                    <a:pt x="38" y="1"/>
                  </a:moveTo>
                  <a:lnTo>
                    <a:pt x="0" y="460"/>
                  </a:lnTo>
                  <a:lnTo>
                    <a:pt x="3906" y="460"/>
                  </a:lnTo>
                  <a:lnTo>
                    <a:pt x="3861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7"/>
            <p:cNvSpPr/>
            <p:nvPr/>
          </p:nvSpPr>
          <p:spPr>
            <a:xfrm>
              <a:off x="7051095" y="3991050"/>
              <a:ext cx="356705" cy="38803"/>
            </a:xfrm>
            <a:custGeom>
              <a:avLst/>
              <a:gdLst/>
              <a:ahLst/>
              <a:cxnLst/>
              <a:rect l="l" t="t" r="r" b="b"/>
              <a:pathLst>
                <a:path w="4293" h="467" extrusionOk="0">
                  <a:moveTo>
                    <a:pt x="45" y="0"/>
                  </a:moveTo>
                  <a:lnTo>
                    <a:pt x="1" y="466"/>
                  </a:lnTo>
                  <a:lnTo>
                    <a:pt x="4292" y="466"/>
                  </a:lnTo>
                  <a:lnTo>
                    <a:pt x="422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7"/>
            <p:cNvSpPr/>
            <p:nvPr/>
          </p:nvSpPr>
          <p:spPr>
            <a:xfrm>
              <a:off x="7082004" y="3630772"/>
              <a:ext cx="292477" cy="43207"/>
            </a:xfrm>
            <a:custGeom>
              <a:avLst/>
              <a:gdLst/>
              <a:ahLst/>
              <a:cxnLst/>
              <a:rect l="l" t="t" r="r" b="b"/>
              <a:pathLst>
                <a:path w="3520" h="520" extrusionOk="0">
                  <a:moveTo>
                    <a:pt x="29" y="1"/>
                  </a:moveTo>
                  <a:lnTo>
                    <a:pt x="1" y="513"/>
                  </a:lnTo>
                  <a:lnTo>
                    <a:pt x="3520" y="520"/>
                  </a:lnTo>
                  <a:lnTo>
                    <a:pt x="350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7"/>
            <p:cNvSpPr/>
            <p:nvPr/>
          </p:nvSpPr>
          <p:spPr>
            <a:xfrm>
              <a:off x="6201499" y="3282376"/>
              <a:ext cx="293806" cy="1108338"/>
            </a:xfrm>
            <a:custGeom>
              <a:avLst/>
              <a:gdLst/>
              <a:ahLst/>
              <a:cxnLst/>
              <a:rect l="l" t="t" r="r" b="b"/>
              <a:pathLst>
                <a:path w="3536" h="13339" extrusionOk="0">
                  <a:moveTo>
                    <a:pt x="7" y="0"/>
                  </a:moveTo>
                  <a:lnTo>
                    <a:pt x="0" y="13338"/>
                  </a:lnTo>
                  <a:lnTo>
                    <a:pt x="3536" y="13338"/>
                  </a:lnTo>
                  <a:cubicBezTo>
                    <a:pt x="3536" y="13338"/>
                    <a:pt x="3491" y="5773"/>
                    <a:pt x="3395" y="5261"/>
                  </a:cubicBezTo>
                  <a:cubicBezTo>
                    <a:pt x="3306" y="4757"/>
                    <a:pt x="3009" y="3794"/>
                    <a:pt x="2076" y="2757"/>
                  </a:cubicBezTo>
                  <a:cubicBezTo>
                    <a:pt x="1149" y="1711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B5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7"/>
            <p:cNvSpPr/>
            <p:nvPr/>
          </p:nvSpPr>
          <p:spPr>
            <a:xfrm>
              <a:off x="6202081" y="3282376"/>
              <a:ext cx="293225" cy="1098367"/>
            </a:xfrm>
            <a:custGeom>
              <a:avLst/>
              <a:gdLst/>
              <a:ahLst/>
              <a:cxnLst/>
              <a:rect l="l" t="t" r="r" b="b"/>
              <a:pathLst>
                <a:path w="3529" h="13219" extrusionOk="0">
                  <a:moveTo>
                    <a:pt x="0" y="0"/>
                  </a:moveTo>
                  <a:lnTo>
                    <a:pt x="1275" y="2853"/>
                  </a:lnTo>
                  <a:cubicBezTo>
                    <a:pt x="1334" y="2972"/>
                    <a:pt x="2261" y="4839"/>
                    <a:pt x="2268" y="6810"/>
                  </a:cubicBezTo>
                  <a:lnTo>
                    <a:pt x="2328" y="13219"/>
                  </a:lnTo>
                  <a:lnTo>
                    <a:pt x="3529" y="13219"/>
                  </a:lnTo>
                  <a:cubicBezTo>
                    <a:pt x="3529" y="12931"/>
                    <a:pt x="3521" y="12122"/>
                    <a:pt x="3513" y="11122"/>
                  </a:cubicBezTo>
                  <a:lnTo>
                    <a:pt x="3513" y="11040"/>
                  </a:lnTo>
                  <a:cubicBezTo>
                    <a:pt x="3505" y="10619"/>
                    <a:pt x="3505" y="10158"/>
                    <a:pt x="3498" y="9699"/>
                  </a:cubicBezTo>
                  <a:lnTo>
                    <a:pt x="3498" y="9618"/>
                  </a:lnTo>
                  <a:cubicBezTo>
                    <a:pt x="3491" y="9269"/>
                    <a:pt x="3491" y="8913"/>
                    <a:pt x="3484" y="8574"/>
                  </a:cubicBezTo>
                  <a:cubicBezTo>
                    <a:pt x="3484" y="8431"/>
                    <a:pt x="3477" y="8298"/>
                    <a:pt x="3477" y="8158"/>
                  </a:cubicBezTo>
                  <a:cubicBezTo>
                    <a:pt x="3454" y="6706"/>
                    <a:pt x="3424" y="5462"/>
                    <a:pt x="3388" y="5261"/>
                  </a:cubicBezTo>
                  <a:lnTo>
                    <a:pt x="3388" y="5254"/>
                  </a:lnTo>
                  <a:cubicBezTo>
                    <a:pt x="3299" y="4741"/>
                    <a:pt x="2995" y="3786"/>
                    <a:pt x="2069" y="2757"/>
                  </a:cubicBezTo>
                  <a:cubicBezTo>
                    <a:pt x="1142" y="17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964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7"/>
            <p:cNvSpPr/>
            <p:nvPr/>
          </p:nvSpPr>
          <p:spPr>
            <a:xfrm>
              <a:off x="6202081" y="3739869"/>
              <a:ext cx="285248" cy="52347"/>
            </a:xfrm>
            <a:custGeom>
              <a:avLst/>
              <a:gdLst/>
              <a:ahLst/>
              <a:cxnLst/>
              <a:rect l="l" t="t" r="r" b="b"/>
              <a:pathLst>
                <a:path w="3433" h="630" extrusionOk="0">
                  <a:moveTo>
                    <a:pt x="0" y="0"/>
                  </a:moveTo>
                  <a:lnTo>
                    <a:pt x="0" y="630"/>
                  </a:lnTo>
                  <a:lnTo>
                    <a:pt x="3433" y="630"/>
                  </a:lnTo>
                  <a:lnTo>
                    <a:pt x="3433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>
              <a:off x="6201499" y="3888767"/>
              <a:ext cx="289569" cy="12380"/>
            </a:xfrm>
            <a:custGeom>
              <a:avLst/>
              <a:gdLst/>
              <a:ahLst/>
              <a:cxnLst/>
              <a:rect l="l" t="t" r="r" b="b"/>
              <a:pathLst>
                <a:path w="3485" h="149" extrusionOk="0">
                  <a:moveTo>
                    <a:pt x="0" y="1"/>
                  </a:moveTo>
                  <a:lnTo>
                    <a:pt x="0" y="148"/>
                  </a:lnTo>
                  <a:lnTo>
                    <a:pt x="3484" y="148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>
              <a:off x="6201499" y="3917765"/>
              <a:ext cx="289569" cy="12297"/>
            </a:xfrm>
            <a:custGeom>
              <a:avLst/>
              <a:gdLst/>
              <a:ahLst/>
              <a:cxnLst/>
              <a:rect l="l" t="t" r="r" b="b"/>
              <a:pathLst>
                <a:path w="3485" h="148" extrusionOk="0">
                  <a:moveTo>
                    <a:pt x="0" y="0"/>
                  </a:moveTo>
                  <a:lnTo>
                    <a:pt x="0" y="148"/>
                  </a:lnTo>
                  <a:lnTo>
                    <a:pt x="3484" y="148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7"/>
            <p:cNvSpPr/>
            <p:nvPr/>
          </p:nvSpPr>
          <p:spPr>
            <a:xfrm>
              <a:off x="6201499" y="3946680"/>
              <a:ext cx="289569" cy="12380"/>
            </a:xfrm>
            <a:custGeom>
              <a:avLst/>
              <a:gdLst/>
              <a:ahLst/>
              <a:cxnLst/>
              <a:rect l="l" t="t" r="r" b="b"/>
              <a:pathLst>
                <a:path w="3485" h="149" extrusionOk="0">
                  <a:moveTo>
                    <a:pt x="0" y="1"/>
                  </a:moveTo>
                  <a:lnTo>
                    <a:pt x="0" y="148"/>
                  </a:lnTo>
                  <a:lnTo>
                    <a:pt x="3484" y="148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7"/>
            <p:cNvSpPr/>
            <p:nvPr/>
          </p:nvSpPr>
          <p:spPr>
            <a:xfrm>
              <a:off x="6201499" y="3975513"/>
              <a:ext cx="289569" cy="12464"/>
            </a:xfrm>
            <a:custGeom>
              <a:avLst/>
              <a:gdLst/>
              <a:ahLst/>
              <a:cxnLst/>
              <a:rect l="l" t="t" r="r" b="b"/>
              <a:pathLst>
                <a:path w="3485" h="150" extrusionOk="0">
                  <a:moveTo>
                    <a:pt x="0" y="1"/>
                  </a:moveTo>
                  <a:lnTo>
                    <a:pt x="0" y="150"/>
                  </a:lnTo>
                  <a:lnTo>
                    <a:pt x="3484" y="150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7"/>
            <p:cNvSpPr/>
            <p:nvPr/>
          </p:nvSpPr>
          <p:spPr>
            <a:xfrm>
              <a:off x="6201499" y="4004511"/>
              <a:ext cx="289569" cy="12464"/>
            </a:xfrm>
            <a:custGeom>
              <a:avLst/>
              <a:gdLst/>
              <a:ahLst/>
              <a:cxnLst/>
              <a:rect l="l" t="t" r="r" b="b"/>
              <a:pathLst>
                <a:path w="3485" h="150" extrusionOk="0">
                  <a:moveTo>
                    <a:pt x="0" y="0"/>
                  </a:moveTo>
                  <a:lnTo>
                    <a:pt x="0" y="150"/>
                  </a:lnTo>
                  <a:lnTo>
                    <a:pt x="3484" y="150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>
              <a:off x="4890090" y="4233507"/>
              <a:ext cx="741994" cy="151556"/>
            </a:xfrm>
            <a:custGeom>
              <a:avLst/>
              <a:gdLst/>
              <a:ahLst/>
              <a:cxnLst/>
              <a:rect l="l" t="t" r="r" b="b"/>
              <a:pathLst>
                <a:path w="8930" h="1824" extrusionOk="0">
                  <a:moveTo>
                    <a:pt x="4462" y="1"/>
                  </a:moveTo>
                  <a:cubicBezTo>
                    <a:pt x="2364" y="1"/>
                    <a:pt x="585" y="772"/>
                    <a:pt x="0" y="1823"/>
                  </a:cubicBezTo>
                  <a:lnTo>
                    <a:pt x="8929" y="1823"/>
                  </a:lnTo>
                  <a:cubicBezTo>
                    <a:pt x="8344" y="772"/>
                    <a:pt x="6566" y="1"/>
                    <a:pt x="4462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>
              <a:off x="5474296" y="4181243"/>
              <a:ext cx="727287" cy="206312"/>
            </a:xfrm>
            <a:custGeom>
              <a:avLst/>
              <a:gdLst/>
              <a:ahLst/>
              <a:cxnLst/>
              <a:rect l="l" t="t" r="r" b="b"/>
              <a:pathLst>
                <a:path w="8753" h="2483" extrusionOk="0">
                  <a:moveTo>
                    <a:pt x="4381" y="0"/>
                  </a:moveTo>
                  <a:cubicBezTo>
                    <a:pt x="2322" y="0"/>
                    <a:pt x="572" y="1046"/>
                    <a:pt x="1" y="2483"/>
                  </a:cubicBezTo>
                  <a:lnTo>
                    <a:pt x="8752" y="2483"/>
                  </a:lnTo>
                  <a:cubicBezTo>
                    <a:pt x="8181" y="1046"/>
                    <a:pt x="6440" y="0"/>
                    <a:pt x="4381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7"/>
            <p:cNvSpPr/>
            <p:nvPr/>
          </p:nvSpPr>
          <p:spPr>
            <a:xfrm>
              <a:off x="5614718" y="4229269"/>
              <a:ext cx="124469" cy="69048"/>
            </a:xfrm>
            <a:custGeom>
              <a:avLst/>
              <a:gdLst/>
              <a:ahLst/>
              <a:cxnLst/>
              <a:rect l="l" t="t" r="r" b="b"/>
              <a:pathLst>
                <a:path w="1498" h="831" extrusionOk="0">
                  <a:moveTo>
                    <a:pt x="978" y="0"/>
                  </a:moveTo>
                  <a:cubicBezTo>
                    <a:pt x="882" y="0"/>
                    <a:pt x="772" y="14"/>
                    <a:pt x="660" y="52"/>
                  </a:cubicBezTo>
                  <a:cubicBezTo>
                    <a:pt x="246" y="171"/>
                    <a:pt x="0" y="475"/>
                    <a:pt x="89" y="660"/>
                  </a:cubicBezTo>
                  <a:cubicBezTo>
                    <a:pt x="143" y="779"/>
                    <a:pt x="290" y="831"/>
                    <a:pt x="475" y="831"/>
                  </a:cubicBezTo>
                  <a:cubicBezTo>
                    <a:pt x="594" y="831"/>
                    <a:pt x="735" y="807"/>
                    <a:pt x="868" y="770"/>
                  </a:cubicBezTo>
                  <a:cubicBezTo>
                    <a:pt x="1224" y="667"/>
                    <a:pt x="1498" y="459"/>
                    <a:pt x="1467" y="260"/>
                  </a:cubicBezTo>
                  <a:cubicBezTo>
                    <a:pt x="1446" y="112"/>
                    <a:pt x="1245" y="0"/>
                    <a:pt x="978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7"/>
            <p:cNvSpPr/>
            <p:nvPr/>
          </p:nvSpPr>
          <p:spPr>
            <a:xfrm>
              <a:off x="5758214" y="4239739"/>
              <a:ext cx="64810" cy="33319"/>
            </a:xfrm>
            <a:custGeom>
              <a:avLst/>
              <a:gdLst/>
              <a:ahLst/>
              <a:cxnLst/>
              <a:rect l="l" t="t" r="r" b="b"/>
              <a:pathLst>
                <a:path w="780" h="401" extrusionOk="0">
                  <a:moveTo>
                    <a:pt x="393" y="0"/>
                  </a:moveTo>
                  <a:cubicBezTo>
                    <a:pt x="171" y="0"/>
                    <a:pt x="0" y="103"/>
                    <a:pt x="16" y="215"/>
                  </a:cubicBezTo>
                  <a:cubicBezTo>
                    <a:pt x="23" y="326"/>
                    <a:pt x="185" y="400"/>
                    <a:pt x="386" y="400"/>
                  </a:cubicBezTo>
                  <a:lnTo>
                    <a:pt x="393" y="400"/>
                  </a:lnTo>
                  <a:cubicBezTo>
                    <a:pt x="594" y="400"/>
                    <a:pt x="763" y="319"/>
                    <a:pt x="772" y="215"/>
                  </a:cubicBezTo>
                  <a:cubicBezTo>
                    <a:pt x="779" y="103"/>
                    <a:pt x="608" y="0"/>
                    <a:pt x="393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4773764" y="4109204"/>
              <a:ext cx="144161" cy="181718"/>
            </a:xfrm>
            <a:custGeom>
              <a:avLst/>
              <a:gdLst/>
              <a:ahLst/>
              <a:cxnLst/>
              <a:rect l="l" t="t" r="r" b="b"/>
              <a:pathLst>
                <a:path w="1735" h="2187" extrusionOk="0">
                  <a:moveTo>
                    <a:pt x="867" y="1"/>
                  </a:moveTo>
                  <a:cubicBezTo>
                    <a:pt x="490" y="1"/>
                    <a:pt x="178" y="303"/>
                    <a:pt x="178" y="682"/>
                  </a:cubicBezTo>
                  <a:cubicBezTo>
                    <a:pt x="178" y="712"/>
                    <a:pt x="186" y="741"/>
                    <a:pt x="193" y="778"/>
                  </a:cubicBezTo>
                  <a:cubicBezTo>
                    <a:pt x="66" y="926"/>
                    <a:pt x="1" y="1112"/>
                    <a:pt x="1" y="1319"/>
                  </a:cubicBezTo>
                  <a:cubicBezTo>
                    <a:pt x="1" y="1801"/>
                    <a:pt x="385" y="2187"/>
                    <a:pt x="867" y="2187"/>
                  </a:cubicBezTo>
                  <a:cubicBezTo>
                    <a:pt x="1342" y="2187"/>
                    <a:pt x="1735" y="1801"/>
                    <a:pt x="1735" y="1319"/>
                  </a:cubicBezTo>
                  <a:cubicBezTo>
                    <a:pt x="1735" y="1112"/>
                    <a:pt x="1660" y="926"/>
                    <a:pt x="1541" y="778"/>
                  </a:cubicBezTo>
                  <a:cubicBezTo>
                    <a:pt x="1541" y="741"/>
                    <a:pt x="1550" y="712"/>
                    <a:pt x="1550" y="682"/>
                  </a:cubicBezTo>
                  <a:cubicBezTo>
                    <a:pt x="1550" y="303"/>
                    <a:pt x="1245" y="1"/>
                    <a:pt x="86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4845138" y="4192876"/>
              <a:ext cx="6315" cy="189778"/>
            </a:xfrm>
            <a:custGeom>
              <a:avLst/>
              <a:gdLst/>
              <a:ahLst/>
              <a:cxnLst/>
              <a:rect l="l" t="t" r="r" b="b"/>
              <a:pathLst>
                <a:path w="76" h="2284" extrusionOk="0">
                  <a:moveTo>
                    <a:pt x="38" y="1"/>
                  </a:moveTo>
                  <a:lnTo>
                    <a:pt x="1" y="2247"/>
                  </a:lnTo>
                  <a:cubicBezTo>
                    <a:pt x="1" y="2268"/>
                    <a:pt x="15" y="2284"/>
                    <a:pt x="38" y="2284"/>
                  </a:cubicBezTo>
                  <a:cubicBezTo>
                    <a:pt x="59" y="2284"/>
                    <a:pt x="75" y="2268"/>
                    <a:pt x="75" y="2247"/>
                  </a:cubicBezTo>
                  <a:cubicBezTo>
                    <a:pt x="75" y="2247"/>
                    <a:pt x="59" y="1"/>
                    <a:pt x="38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7"/>
            <p:cNvSpPr/>
            <p:nvPr/>
          </p:nvSpPr>
          <p:spPr>
            <a:xfrm>
              <a:off x="4811902" y="4237828"/>
              <a:ext cx="36393" cy="29580"/>
            </a:xfrm>
            <a:custGeom>
              <a:avLst/>
              <a:gdLst/>
              <a:ahLst/>
              <a:cxnLst/>
              <a:rect l="l" t="t" r="r" b="b"/>
              <a:pathLst>
                <a:path w="438" h="356" extrusionOk="0">
                  <a:moveTo>
                    <a:pt x="0" y="0"/>
                  </a:moveTo>
                  <a:cubicBezTo>
                    <a:pt x="205" y="342"/>
                    <a:pt x="404" y="356"/>
                    <a:pt x="434" y="356"/>
                  </a:cubicBezTo>
                  <a:cubicBezTo>
                    <a:pt x="437" y="356"/>
                    <a:pt x="438" y="356"/>
                    <a:pt x="438" y="356"/>
                  </a:cubicBezTo>
                  <a:lnTo>
                    <a:pt x="438" y="311"/>
                  </a:lnTo>
                  <a:cubicBezTo>
                    <a:pt x="438" y="311"/>
                    <a:pt x="434" y="314"/>
                    <a:pt x="422" y="314"/>
                  </a:cubicBezTo>
                  <a:cubicBezTo>
                    <a:pt x="396" y="314"/>
                    <a:pt x="334" y="300"/>
                    <a:pt x="201" y="208"/>
                  </a:cubicBezTo>
                  <a:cubicBezTo>
                    <a:pt x="82" y="12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7"/>
            <p:cNvSpPr/>
            <p:nvPr/>
          </p:nvSpPr>
          <p:spPr>
            <a:xfrm>
              <a:off x="4848213" y="4229851"/>
              <a:ext cx="31408" cy="25342"/>
            </a:xfrm>
            <a:custGeom>
              <a:avLst/>
              <a:gdLst/>
              <a:ahLst/>
              <a:cxnLst/>
              <a:rect l="l" t="t" r="r" b="b"/>
              <a:pathLst>
                <a:path w="378" h="305" extrusionOk="0">
                  <a:moveTo>
                    <a:pt x="378" y="0"/>
                  </a:moveTo>
                  <a:cubicBezTo>
                    <a:pt x="378" y="0"/>
                    <a:pt x="305" y="105"/>
                    <a:pt x="209" y="171"/>
                  </a:cubicBezTo>
                  <a:cubicBezTo>
                    <a:pt x="96" y="250"/>
                    <a:pt x="41" y="263"/>
                    <a:pt x="17" y="263"/>
                  </a:cubicBezTo>
                  <a:cubicBezTo>
                    <a:pt x="5" y="263"/>
                    <a:pt x="1" y="260"/>
                    <a:pt x="1" y="260"/>
                  </a:cubicBezTo>
                  <a:lnTo>
                    <a:pt x="1" y="260"/>
                  </a:lnTo>
                  <a:lnTo>
                    <a:pt x="8" y="304"/>
                  </a:lnTo>
                  <a:cubicBezTo>
                    <a:pt x="8" y="304"/>
                    <a:pt x="8" y="304"/>
                    <a:pt x="9" y="304"/>
                  </a:cubicBezTo>
                  <a:cubicBezTo>
                    <a:pt x="24" y="304"/>
                    <a:pt x="194" y="298"/>
                    <a:pt x="378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7"/>
            <p:cNvSpPr/>
            <p:nvPr/>
          </p:nvSpPr>
          <p:spPr>
            <a:xfrm>
              <a:off x="4822953" y="4211904"/>
              <a:ext cx="25342" cy="20523"/>
            </a:xfrm>
            <a:custGeom>
              <a:avLst/>
              <a:gdLst/>
              <a:ahLst/>
              <a:cxnLst/>
              <a:rect l="l" t="t" r="r" b="b"/>
              <a:pathLst>
                <a:path w="305" h="247" extrusionOk="0">
                  <a:moveTo>
                    <a:pt x="1" y="1"/>
                  </a:moveTo>
                  <a:cubicBezTo>
                    <a:pt x="149" y="240"/>
                    <a:pt x="289" y="246"/>
                    <a:pt x="304" y="246"/>
                  </a:cubicBezTo>
                  <a:cubicBezTo>
                    <a:pt x="304" y="246"/>
                    <a:pt x="305" y="246"/>
                    <a:pt x="305" y="246"/>
                  </a:cubicBezTo>
                  <a:lnTo>
                    <a:pt x="305" y="209"/>
                  </a:lnTo>
                  <a:cubicBezTo>
                    <a:pt x="305" y="209"/>
                    <a:pt x="302" y="211"/>
                    <a:pt x="293" y="211"/>
                  </a:cubicBezTo>
                  <a:cubicBezTo>
                    <a:pt x="275" y="211"/>
                    <a:pt x="232" y="201"/>
                    <a:pt x="141" y="134"/>
                  </a:cubicBezTo>
                  <a:cubicBezTo>
                    <a:pt x="60" y="8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7"/>
            <p:cNvSpPr/>
            <p:nvPr/>
          </p:nvSpPr>
          <p:spPr>
            <a:xfrm>
              <a:off x="5807570" y="3795207"/>
              <a:ext cx="528286" cy="514161"/>
            </a:xfrm>
            <a:custGeom>
              <a:avLst/>
              <a:gdLst/>
              <a:ahLst/>
              <a:cxnLst/>
              <a:rect l="l" t="t" r="r" b="b"/>
              <a:pathLst>
                <a:path w="6358" h="6188" extrusionOk="0">
                  <a:moveTo>
                    <a:pt x="3090" y="1"/>
                  </a:moveTo>
                  <a:cubicBezTo>
                    <a:pt x="2978" y="1"/>
                    <a:pt x="2867" y="30"/>
                    <a:pt x="2771" y="90"/>
                  </a:cubicBezTo>
                  <a:cubicBezTo>
                    <a:pt x="2067" y="534"/>
                    <a:pt x="0" y="6188"/>
                    <a:pt x="3089" y="6188"/>
                  </a:cubicBezTo>
                  <a:cubicBezTo>
                    <a:pt x="6358" y="6188"/>
                    <a:pt x="4112" y="534"/>
                    <a:pt x="3415" y="90"/>
                  </a:cubicBezTo>
                  <a:cubicBezTo>
                    <a:pt x="3315" y="30"/>
                    <a:pt x="3202" y="1"/>
                    <a:pt x="3090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7"/>
            <p:cNvSpPr/>
            <p:nvPr/>
          </p:nvSpPr>
          <p:spPr>
            <a:xfrm>
              <a:off x="5807570" y="3802436"/>
              <a:ext cx="256748" cy="506932"/>
            </a:xfrm>
            <a:custGeom>
              <a:avLst/>
              <a:gdLst/>
              <a:ahLst/>
              <a:cxnLst/>
              <a:rect l="l" t="t" r="r" b="b"/>
              <a:pathLst>
                <a:path w="3090" h="6101" extrusionOk="0">
                  <a:moveTo>
                    <a:pt x="2776" y="1"/>
                  </a:moveTo>
                  <a:cubicBezTo>
                    <a:pt x="2775" y="1"/>
                    <a:pt x="2773" y="2"/>
                    <a:pt x="2771" y="3"/>
                  </a:cubicBezTo>
                  <a:cubicBezTo>
                    <a:pt x="2067" y="447"/>
                    <a:pt x="0" y="6101"/>
                    <a:pt x="3089" y="6101"/>
                  </a:cubicBezTo>
                  <a:cubicBezTo>
                    <a:pt x="3089" y="6101"/>
                    <a:pt x="2312" y="6033"/>
                    <a:pt x="2268" y="3826"/>
                  </a:cubicBezTo>
                  <a:cubicBezTo>
                    <a:pt x="2215" y="1638"/>
                    <a:pt x="2848" y="1"/>
                    <a:pt x="2776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7"/>
            <p:cNvSpPr/>
            <p:nvPr/>
          </p:nvSpPr>
          <p:spPr>
            <a:xfrm>
              <a:off x="6056258" y="4028690"/>
              <a:ext cx="36975" cy="355791"/>
            </a:xfrm>
            <a:custGeom>
              <a:avLst/>
              <a:gdLst/>
              <a:ahLst/>
              <a:cxnLst/>
              <a:rect l="l" t="t" r="r" b="b"/>
              <a:pathLst>
                <a:path w="445" h="4282" extrusionOk="0">
                  <a:moveTo>
                    <a:pt x="224" y="1"/>
                  </a:moveTo>
                  <a:cubicBezTo>
                    <a:pt x="223" y="1"/>
                    <a:pt x="222" y="6"/>
                    <a:pt x="222" y="20"/>
                  </a:cubicBezTo>
                  <a:lnTo>
                    <a:pt x="0" y="4281"/>
                  </a:lnTo>
                  <a:lnTo>
                    <a:pt x="445" y="4281"/>
                  </a:lnTo>
                  <a:cubicBezTo>
                    <a:pt x="430" y="2458"/>
                    <a:pt x="267" y="20"/>
                    <a:pt x="229" y="20"/>
                  </a:cubicBezTo>
                  <a:cubicBezTo>
                    <a:pt x="229" y="20"/>
                    <a:pt x="226" y="1"/>
                    <a:pt x="224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7"/>
            <p:cNvSpPr/>
            <p:nvPr/>
          </p:nvSpPr>
          <p:spPr>
            <a:xfrm>
              <a:off x="5974331" y="4154738"/>
              <a:ext cx="101037" cy="81345"/>
            </a:xfrm>
            <a:custGeom>
              <a:avLst/>
              <a:gdLst/>
              <a:ahLst/>
              <a:cxnLst/>
              <a:rect l="l" t="t" r="r" b="b"/>
              <a:pathLst>
                <a:path w="1216" h="979" extrusionOk="0">
                  <a:moveTo>
                    <a:pt x="1" y="1"/>
                  </a:moveTo>
                  <a:cubicBezTo>
                    <a:pt x="595" y="952"/>
                    <a:pt x="1136" y="979"/>
                    <a:pt x="1196" y="979"/>
                  </a:cubicBezTo>
                  <a:cubicBezTo>
                    <a:pt x="1199" y="979"/>
                    <a:pt x="1201" y="979"/>
                    <a:pt x="1201" y="979"/>
                  </a:cubicBezTo>
                  <a:lnTo>
                    <a:pt x="1215" y="838"/>
                  </a:lnTo>
                  <a:lnTo>
                    <a:pt x="1215" y="838"/>
                  </a:lnTo>
                  <a:cubicBezTo>
                    <a:pt x="1215" y="838"/>
                    <a:pt x="1203" y="847"/>
                    <a:pt x="1168" y="847"/>
                  </a:cubicBezTo>
                  <a:cubicBezTo>
                    <a:pt x="1093" y="847"/>
                    <a:pt x="919" y="806"/>
                    <a:pt x="556" y="548"/>
                  </a:cubicBezTo>
                  <a:cubicBezTo>
                    <a:pt x="245" y="333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7"/>
            <p:cNvSpPr/>
            <p:nvPr/>
          </p:nvSpPr>
          <p:spPr>
            <a:xfrm>
              <a:off x="6075286" y="4131971"/>
              <a:ext cx="85084" cy="68965"/>
            </a:xfrm>
            <a:custGeom>
              <a:avLst/>
              <a:gdLst/>
              <a:ahLst/>
              <a:cxnLst/>
              <a:rect l="l" t="t" r="r" b="b"/>
              <a:pathLst>
                <a:path w="1024" h="830" extrusionOk="0">
                  <a:moveTo>
                    <a:pt x="1023" y="1"/>
                  </a:moveTo>
                  <a:lnTo>
                    <a:pt x="1023" y="1"/>
                  </a:lnTo>
                  <a:cubicBezTo>
                    <a:pt x="1023" y="1"/>
                    <a:pt x="824" y="282"/>
                    <a:pt x="557" y="467"/>
                  </a:cubicBezTo>
                  <a:cubicBezTo>
                    <a:pt x="255" y="685"/>
                    <a:pt x="108" y="721"/>
                    <a:pt x="44" y="721"/>
                  </a:cubicBezTo>
                  <a:cubicBezTo>
                    <a:pt x="12" y="721"/>
                    <a:pt x="0" y="712"/>
                    <a:pt x="0" y="712"/>
                  </a:cubicBezTo>
                  <a:lnTo>
                    <a:pt x="0" y="712"/>
                  </a:lnTo>
                  <a:lnTo>
                    <a:pt x="8" y="830"/>
                  </a:lnTo>
                  <a:cubicBezTo>
                    <a:pt x="8" y="830"/>
                    <a:pt x="10" y="830"/>
                    <a:pt x="14" y="830"/>
                  </a:cubicBezTo>
                  <a:cubicBezTo>
                    <a:pt x="72" y="830"/>
                    <a:pt x="531" y="803"/>
                    <a:pt x="1023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7"/>
            <p:cNvSpPr/>
            <p:nvPr/>
          </p:nvSpPr>
          <p:spPr>
            <a:xfrm>
              <a:off x="6006238" y="4082616"/>
              <a:ext cx="69131" cy="55504"/>
            </a:xfrm>
            <a:custGeom>
              <a:avLst/>
              <a:gdLst/>
              <a:ahLst/>
              <a:cxnLst/>
              <a:rect l="l" t="t" r="r" b="b"/>
              <a:pathLst>
                <a:path w="832" h="668" extrusionOk="0">
                  <a:moveTo>
                    <a:pt x="1" y="1"/>
                  </a:moveTo>
                  <a:lnTo>
                    <a:pt x="1" y="1"/>
                  </a:lnTo>
                  <a:cubicBezTo>
                    <a:pt x="398" y="648"/>
                    <a:pt x="774" y="668"/>
                    <a:pt x="820" y="668"/>
                  </a:cubicBezTo>
                  <a:cubicBezTo>
                    <a:pt x="823" y="668"/>
                    <a:pt x="824" y="668"/>
                    <a:pt x="824" y="668"/>
                  </a:cubicBezTo>
                  <a:lnTo>
                    <a:pt x="831" y="572"/>
                  </a:lnTo>
                  <a:lnTo>
                    <a:pt x="831" y="572"/>
                  </a:lnTo>
                  <a:cubicBezTo>
                    <a:pt x="831" y="572"/>
                    <a:pt x="821" y="580"/>
                    <a:pt x="793" y="580"/>
                  </a:cubicBezTo>
                  <a:cubicBezTo>
                    <a:pt x="739" y="580"/>
                    <a:pt x="618" y="550"/>
                    <a:pt x="380" y="380"/>
                  </a:cubicBezTo>
                  <a:cubicBezTo>
                    <a:pt x="165" y="23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5289587" y="3976011"/>
              <a:ext cx="367756" cy="357952"/>
            </a:xfrm>
            <a:custGeom>
              <a:avLst/>
              <a:gdLst/>
              <a:ahLst/>
              <a:cxnLst/>
              <a:rect l="l" t="t" r="r" b="b"/>
              <a:pathLst>
                <a:path w="4426" h="4308" extrusionOk="0">
                  <a:moveTo>
                    <a:pt x="2151" y="1"/>
                  </a:moveTo>
                  <a:cubicBezTo>
                    <a:pt x="2073" y="1"/>
                    <a:pt x="1995" y="21"/>
                    <a:pt x="1929" y="62"/>
                  </a:cubicBezTo>
                  <a:cubicBezTo>
                    <a:pt x="1440" y="366"/>
                    <a:pt x="1" y="4307"/>
                    <a:pt x="2151" y="4307"/>
                  </a:cubicBezTo>
                  <a:cubicBezTo>
                    <a:pt x="4425" y="4307"/>
                    <a:pt x="2862" y="366"/>
                    <a:pt x="2373" y="62"/>
                  </a:cubicBezTo>
                  <a:cubicBezTo>
                    <a:pt x="2307" y="21"/>
                    <a:pt x="2229" y="1"/>
                    <a:pt x="2151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5289587" y="3980997"/>
              <a:ext cx="178727" cy="352966"/>
            </a:xfrm>
            <a:custGeom>
              <a:avLst/>
              <a:gdLst/>
              <a:ahLst/>
              <a:cxnLst/>
              <a:rect l="l" t="t" r="r" b="b"/>
              <a:pathLst>
                <a:path w="2151" h="4248" extrusionOk="0">
                  <a:moveTo>
                    <a:pt x="1932" y="1"/>
                  </a:moveTo>
                  <a:cubicBezTo>
                    <a:pt x="1931" y="1"/>
                    <a:pt x="1930" y="1"/>
                    <a:pt x="1929" y="2"/>
                  </a:cubicBezTo>
                  <a:cubicBezTo>
                    <a:pt x="1440" y="306"/>
                    <a:pt x="1" y="4247"/>
                    <a:pt x="2151" y="4247"/>
                  </a:cubicBezTo>
                  <a:cubicBezTo>
                    <a:pt x="2151" y="4247"/>
                    <a:pt x="1610" y="4203"/>
                    <a:pt x="1580" y="2663"/>
                  </a:cubicBezTo>
                  <a:cubicBezTo>
                    <a:pt x="1543" y="1142"/>
                    <a:pt x="1985" y="1"/>
                    <a:pt x="1932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5462663" y="4138618"/>
              <a:ext cx="25924" cy="247774"/>
            </a:xfrm>
            <a:custGeom>
              <a:avLst/>
              <a:gdLst/>
              <a:ahLst/>
              <a:cxnLst/>
              <a:rect l="l" t="t" r="r" b="b"/>
              <a:pathLst>
                <a:path w="312" h="2982" extrusionOk="0">
                  <a:moveTo>
                    <a:pt x="159" y="0"/>
                  </a:moveTo>
                  <a:cubicBezTo>
                    <a:pt x="158" y="0"/>
                    <a:pt x="157" y="4"/>
                    <a:pt x="157" y="17"/>
                  </a:cubicBezTo>
                  <a:lnTo>
                    <a:pt x="0" y="2981"/>
                  </a:lnTo>
                  <a:lnTo>
                    <a:pt x="312" y="2981"/>
                  </a:lnTo>
                  <a:cubicBezTo>
                    <a:pt x="304" y="1713"/>
                    <a:pt x="185" y="17"/>
                    <a:pt x="164" y="17"/>
                  </a:cubicBezTo>
                  <a:cubicBezTo>
                    <a:pt x="164" y="17"/>
                    <a:pt x="161" y="0"/>
                    <a:pt x="159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5406079" y="4226112"/>
              <a:ext cx="69629" cy="56834"/>
            </a:xfrm>
            <a:custGeom>
              <a:avLst/>
              <a:gdLst/>
              <a:ahLst/>
              <a:cxnLst/>
              <a:rect l="l" t="t" r="r" b="b"/>
              <a:pathLst>
                <a:path w="838" h="684" extrusionOk="0">
                  <a:moveTo>
                    <a:pt x="0" y="1"/>
                  </a:moveTo>
                  <a:lnTo>
                    <a:pt x="0" y="1"/>
                  </a:lnTo>
                  <a:cubicBezTo>
                    <a:pt x="406" y="665"/>
                    <a:pt x="785" y="684"/>
                    <a:pt x="827" y="684"/>
                  </a:cubicBezTo>
                  <a:cubicBezTo>
                    <a:pt x="829" y="684"/>
                    <a:pt x="831" y="684"/>
                    <a:pt x="831" y="684"/>
                  </a:cubicBezTo>
                  <a:lnTo>
                    <a:pt x="838" y="586"/>
                  </a:lnTo>
                  <a:lnTo>
                    <a:pt x="838" y="586"/>
                  </a:lnTo>
                  <a:cubicBezTo>
                    <a:pt x="838" y="586"/>
                    <a:pt x="830" y="592"/>
                    <a:pt x="806" y="592"/>
                  </a:cubicBezTo>
                  <a:cubicBezTo>
                    <a:pt x="757" y="592"/>
                    <a:pt x="639" y="564"/>
                    <a:pt x="386" y="387"/>
                  </a:cubicBezTo>
                  <a:cubicBezTo>
                    <a:pt x="164" y="23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7"/>
            <p:cNvSpPr/>
            <p:nvPr/>
          </p:nvSpPr>
          <p:spPr>
            <a:xfrm>
              <a:off x="5475625" y="4210740"/>
              <a:ext cx="59825" cy="48109"/>
            </a:xfrm>
            <a:custGeom>
              <a:avLst/>
              <a:gdLst/>
              <a:ahLst/>
              <a:cxnLst/>
              <a:rect l="l" t="t" r="r" b="b"/>
              <a:pathLst>
                <a:path w="720" h="579" extrusionOk="0">
                  <a:moveTo>
                    <a:pt x="719" y="1"/>
                  </a:moveTo>
                  <a:cubicBezTo>
                    <a:pt x="719" y="1"/>
                    <a:pt x="579" y="193"/>
                    <a:pt x="394" y="326"/>
                  </a:cubicBezTo>
                  <a:cubicBezTo>
                    <a:pt x="184" y="472"/>
                    <a:pt x="81" y="497"/>
                    <a:pt x="34" y="497"/>
                  </a:cubicBezTo>
                  <a:cubicBezTo>
                    <a:pt x="10" y="497"/>
                    <a:pt x="1" y="490"/>
                    <a:pt x="1" y="490"/>
                  </a:cubicBezTo>
                  <a:lnTo>
                    <a:pt x="1" y="490"/>
                  </a:lnTo>
                  <a:lnTo>
                    <a:pt x="8" y="579"/>
                  </a:lnTo>
                  <a:cubicBezTo>
                    <a:pt x="8" y="579"/>
                    <a:pt x="9" y="579"/>
                    <a:pt x="10" y="579"/>
                  </a:cubicBezTo>
                  <a:cubicBezTo>
                    <a:pt x="39" y="579"/>
                    <a:pt x="366" y="566"/>
                    <a:pt x="71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7"/>
            <p:cNvSpPr/>
            <p:nvPr/>
          </p:nvSpPr>
          <p:spPr>
            <a:xfrm>
              <a:off x="5427599" y="4176341"/>
              <a:ext cx="48109" cy="38803"/>
            </a:xfrm>
            <a:custGeom>
              <a:avLst/>
              <a:gdLst/>
              <a:ahLst/>
              <a:cxnLst/>
              <a:rect l="l" t="t" r="r" b="b"/>
              <a:pathLst>
                <a:path w="579" h="467" extrusionOk="0">
                  <a:moveTo>
                    <a:pt x="1" y="0"/>
                  </a:moveTo>
                  <a:lnTo>
                    <a:pt x="1" y="0"/>
                  </a:lnTo>
                  <a:cubicBezTo>
                    <a:pt x="296" y="460"/>
                    <a:pt x="563" y="466"/>
                    <a:pt x="578" y="466"/>
                  </a:cubicBezTo>
                  <a:cubicBezTo>
                    <a:pt x="579" y="466"/>
                    <a:pt x="579" y="466"/>
                    <a:pt x="579" y="466"/>
                  </a:cubicBezTo>
                  <a:lnTo>
                    <a:pt x="579" y="393"/>
                  </a:lnTo>
                  <a:cubicBezTo>
                    <a:pt x="579" y="393"/>
                    <a:pt x="571" y="400"/>
                    <a:pt x="550" y="400"/>
                  </a:cubicBezTo>
                  <a:cubicBezTo>
                    <a:pt x="511" y="400"/>
                    <a:pt x="429" y="379"/>
                    <a:pt x="268" y="260"/>
                  </a:cubicBezTo>
                  <a:cubicBezTo>
                    <a:pt x="118" y="15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5695980" y="3921504"/>
              <a:ext cx="400411" cy="389692"/>
            </a:xfrm>
            <a:custGeom>
              <a:avLst/>
              <a:gdLst/>
              <a:ahLst/>
              <a:cxnLst/>
              <a:rect l="l" t="t" r="r" b="b"/>
              <a:pathLst>
                <a:path w="4819" h="4690" extrusionOk="0">
                  <a:moveTo>
                    <a:pt x="2476" y="1"/>
                  </a:moveTo>
                  <a:cubicBezTo>
                    <a:pt x="2391" y="1"/>
                    <a:pt x="2306" y="25"/>
                    <a:pt x="2232" y="73"/>
                  </a:cubicBezTo>
                  <a:cubicBezTo>
                    <a:pt x="1699" y="407"/>
                    <a:pt x="0" y="4689"/>
                    <a:pt x="2476" y="4689"/>
                  </a:cubicBezTo>
                  <a:cubicBezTo>
                    <a:pt x="4818" y="4689"/>
                    <a:pt x="3255" y="407"/>
                    <a:pt x="2721" y="73"/>
                  </a:cubicBezTo>
                  <a:cubicBezTo>
                    <a:pt x="2647" y="25"/>
                    <a:pt x="2561" y="1"/>
                    <a:pt x="2476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5702212" y="3938454"/>
              <a:ext cx="187285" cy="370332"/>
            </a:xfrm>
            <a:custGeom>
              <a:avLst/>
              <a:gdLst/>
              <a:ahLst/>
              <a:cxnLst/>
              <a:rect l="l" t="t" r="r" b="b"/>
              <a:pathLst>
                <a:path w="2254" h="4457" extrusionOk="0">
                  <a:moveTo>
                    <a:pt x="2028" y="0"/>
                  </a:moveTo>
                  <a:cubicBezTo>
                    <a:pt x="2027" y="0"/>
                    <a:pt x="2025" y="1"/>
                    <a:pt x="2024" y="2"/>
                  </a:cubicBezTo>
                  <a:cubicBezTo>
                    <a:pt x="1505" y="322"/>
                    <a:pt x="0" y="4457"/>
                    <a:pt x="2253" y="4457"/>
                  </a:cubicBezTo>
                  <a:cubicBezTo>
                    <a:pt x="2253" y="4457"/>
                    <a:pt x="1690" y="4412"/>
                    <a:pt x="1652" y="2796"/>
                  </a:cubicBezTo>
                  <a:cubicBezTo>
                    <a:pt x="1616" y="1200"/>
                    <a:pt x="2077" y="0"/>
                    <a:pt x="2028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5883182" y="4123828"/>
              <a:ext cx="27170" cy="264309"/>
            </a:xfrm>
            <a:custGeom>
              <a:avLst/>
              <a:gdLst/>
              <a:ahLst/>
              <a:cxnLst/>
              <a:rect l="l" t="t" r="r" b="b"/>
              <a:pathLst>
                <a:path w="327" h="3181" extrusionOk="0">
                  <a:moveTo>
                    <a:pt x="166" y="0"/>
                  </a:moveTo>
                  <a:cubicBezTo>
                    <a:pt x="165" y="0"/>
                    <a:pt x="164" y="5"/>
                    <a:pt x="164" y="17"/>
                  </a:cubicBezTo>
                  <a:lnTo>
                    <a:pt x="1" y="3181"/>
                  </a:lnTo>
                  <a:cubicBezTo>
                    <a:pt x="13" y="3178"/>
                    <a:pt x="49" y="3178"/>
                    <a:pt x="94" y="3178"/>
                  </a:cubicBezTo>
                  <a:cubicBezTo>
                    <a:pt x="182" y="3178"/>
                    <a:pt x="302" y="3181"/>
                    <a:pt x="326" y="3181"/>
                  </a:cubicBezTo>
                  <a:cubicBezTo>
                    <a:pt x="319" y="1826"/>
                    <a:pt x="193" y="17"/>
                    <a:pt x="171" y="17"/>
                  </a:cubicBezTo>
                  <a:cubicBezTo>
                    <a:pt x="171" y="17"/>
                    <a:pt x="168" y="0"/>
                    <a:pt x="166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5822277" y="4216972"/>
              <a:ext cx="74615" cy="60406"/>
            </a:xfrm>
            <a:custGeom>
              <a:avLst/>
              <a:gdLst/>
              <a:ahLst/>
              <a:cxnLst/>
              <a:rect l="l" t="t" r="r" b="b"/>
              <a:pathLst>
                <a:path w="898" h="727" extrusionOk="0">
                  <a:moveTo>
                    <a:pt x="1" y="0"/>
                  </a:moveTo>
                  <a:lnTo>
                    <a:pt x="1" y="0"/>
                  </a:lnTo>
                  <a:cubicBezTo>
                    <a:pt x="433" y="706"/>
                    <a:pt x="840" y="726"/>
                    <a:pt x="886" y="726"/>
                  </a:cubicBezTo>
                  <a:cubicBezTo>
                    <a:pt x="889" y="726"/>
                    <a:pt x="890" y="726"/>
                    <a:pt x="890" y="726"/>
                  </a:cubicBezTo>
                  <a:lnTo>
                    <a:pt x="897" y="623"/>
                  </a:lnTo>
                  <a:lnTo>
                    <a:pt x="897" y="623"/>
                  </a:lnTo>
                  <a:cubicBezTo>
                    <a:pt x="897" y="623"/>
                    <a:pt x="888" y="630"/>
                    <a:pt x="862" y="630"/>
                  </a:cubicBezTo>
                  <a:cubicBezTo>
                    <a:pt x="807" y="630"/>
                    <a:pt x="678" y="600"/>
                    <a:pt x="408" y="415"/>
                  </a:cubicBezTo>
                  <a:cubicBezTo>
                    <a:pt x="179" y="25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37"/>
            <p:cNvSpPr/>
            <p:nvPr/>
          </p:nvSpPr>
          <p:spPr>
            <a:xfrm>
              <a:off x="5896808" y="4200271"/>
              <a:ext cx="63481" cy="51183"/>
            </a:xfrm>
            <a:custGeom>
              <a:avLst/>
              <a:gdLst/>
              <a:ahLst/>
              <a:cxnLst/>
              <a:rect l="l" t="t" r="r" b="b"/>
              <a:pathLst>
                <a:path w="764" h="616" extrusionOk="0">
                  <a:moveTo>
                    <a:pt x="763" y="0"/>
                  </a:moveTo>
                  <a:lnTo>
                    <a:pt x="763" y="0"/>
                  </a:lnTo>
                  <a:cubicBezTo>
                    <a:pt x="763" y="1"/>
                    <a:pt x="615" y="209"/>
                    <a:pt x="415" y="349"/>
                  </a:cubicBezTo>
                  <a:cubicBezTo>
                    <a:pt x="192" y="507"/>
                    <a:pt x="82" y="533"/>
                    <a:pt x="33" y="533"/>
                  </a:cubicBezTo>
                  <a:cubicBezTo>
                    <a:pt x="9" y="533"/>
                    <a:pt x="0" y="527"/>
                    <a:pt x="0" y="527"/>
                  </a:cubicBezTo>
                  <a:lnTo>
                    <a:pt x="0" y="527"/>
                  </a:lnTo>
                  <a:lnTo>
                    <a:pt x="7" y="616"/>
                  </a:lnTo>
                  <a:cubicBezTo>
                    <a:pt x="7" y="616"/>
                    <a:pt x="9" y="616"/>
                    <a:pt x="12" y="616"/>
                  </a:cubicBezTo>
                  <a:cubicBezTo>
                    <a:pt x="56" y="616"/>
                    <a:pt x="397" y="596"/>
                    <a:pt x="763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37"/>
            <p:cNvSpPr/>
            <p:nvPr/>
          </p:nvSpPr>
          <p:spPr>
            <a:xfrm>
              <a:off x="5845625" y="4163296"/>
              <a:ext cx="51267" cy="42044"/>
            </a:xfrm>
            <a:custGeom>
              <a:avLst/>
              <a:gdLst/>
              <a:ahLst/>
              <a:cxnLst/>
              <a:rect l="l" t="t" r="r" b="b"/>
              <a:pathLst>
                <a:path w="617" h="506" extrusionOk="0">
                  <a:moveTo>
                    <a:pt x="1" y="1"/>
                  </a:moveTo>
                  <a:lnTo>
                    <a:pt x="1" y="1"/>
                  </a:lnTo>
                  <a:cubicBezTo>
                    <a:pt x="303" y="493"/>
                    <a:pt x="579" y="506"/>
                    <a:pt x="607" y="506"/>
                  </a:cubicBezTo>
                  <a:cubicBezTo>
                    <a:pt x="608" y="506"/>
                    <a:pt x="609" y="506"/>
                    <a:pt x="609" y="506"/>
                  </a:cubicBezTo>
                  <a:lnTo>
                    <a:pt x="616" y="431"/>
                  </a:lnTo>
                  <a:lnTo>
                    <a:pt x="616" y="431"/>
                  </a:lnTo>
                  <a:cubicBezTo>
                    <a:pt x="616" y="431"/>
                    <a:pt x="610" y="436"/>
                    <a:pt x="593" y="436"/>
                  </a:cubicBezTo>
                  <a:cubicBezTo>
                    <a:pt x="557" y="436"/>
                    <a:pt x="469" y="415"/>
                    <a:pt x="282" y="284"/>
                  </a:cubicBezTo>
                  <a:cubicBezTo>
                    <a:pt x="127" y="17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37"/>
            <p:cNvSpPr/>
            <p:nvPr/>
          </p:nvSpPr>
          <p:spPr>
            <a:xfrm>
              <a:off x="4970770" y="3920175"/>
              <a:ext cx="400245" cy="389194"/>
            </a:xfrm>
            <a:custGeom>
              <a:avLst/>
              <a:gdLst/>
              <a:ahLst/>
              <a:cxnLst/>
              <a:rect l="l" t="t" r="r" b="b"/>
              <a:pathLst>
                <a:path w="4817" h="4684" extrusionOk="0">
                  <a:moveTo>
                    <a:pt x="2475" y="1"/>
                  </a:moveTo>
                  <a:cubicBezTo>
                    <a:pt x="2390" y="1"/>
                    <a:pt x="2305" y="23"/>
                    <a:pt x="2230" y="67"/>
                  </a:cubicBezTo>
                  <a:cubicBezTo>
                    <a:pt x="1704" y="400"/>
                    <a:pt x="0" y="4684"/>
                    <a:pt x="2476" y="4684"/>
                  </a:cubicBezTo>
                  <a:cubicBezTo>
                    <a:pt x="4816" y="4684"/>
                    <a:pt x="3253" y="400"/>
                    <a:pt x="2719" y="67"/>
                  </a:cubicBezTo>
                  <a:cubicBezTo>
                    <a:pt x="2646" y="23"/>
                    <a:pt x="2561" y="1"/>
                    <a:pt x="2475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37"/>
            <p:cNvSpPr/>
            <p:nvPr/>
          </p:nvSpPr>
          <p:spPr>
            <a:xfrm>
              <a:off x="4976919" y="3936710"/>
              <a:ext cx="187950" cy="370748"/>
            </a:xfrm>
            <a:custGeom>
              <a:avLst/>
              <a:gdLst/>
              <a:ahLst/>
              <a:cxnLst/>
              <a:rect l="l" t="t" r="r" b="b"/>
              <a:pathLst>
                <a:path w="2262" h="4462" extrusionOk="0">
                  <a:moveTo>
                    <a:pt x="2027" y="0"/>
                  </a:moveTo>
                  <a:cubicBezTo>
                    <a:pt x="2026" y="0"/>
                    <a:pt x="2024" y="1"/>
                    <a:pt x="2023" y="2"/>
                  </a:cubicBezTo>
                  <a:cubicBezTo>
                    <a:pt x="1512" y="327"/>
                    <a:pt x="1" y="4462"/>
                    <a:pt x="2261" y="4462"/>
                  </a:cubicBezTo>
                  <a:cubicBezTo>
                    <a:pt x="2261" y="4462"/>
                    <a:pt x="1690" y="4410"/>
                    <a:pt x="1653" y="2795"/>
                  </a:cubicBezTo>
                  <a:cubicBezTo>
                    <a:pt x="1623" y="1194"/>
                    <a:pt x="2088" y="0"/>
                    <a:pt x="2027" y="0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37"/>
            <p:cNvSpPr/>
            <p:nvPr/>
          </p:nvSpPr>
          <p:spPr>
            <a:xfrm>
              <a:off x="5157972" y="4122000"/>
              <a:ext cx="27669" cy="264392"/>
            </a:xfrm>
            <a:custGeom>
              <a:avLst/>
              <a:gdLst/>
              <a:ahLst/>
              <a:cxnLst/>
              <a:rect l="l" t="t" r="r" b="b"/>
              <a:pathLst>
                <a:path w="333" h="3182" extrusionOk="0">
                  <a:moveTo>
                    <a:pt x="165" y="0"/>
                  </a:moveTo>
                  <a:cubicBezTo>
                    <a:pt x="163" y="0"/>
                    <a:pt x="162" y="4"/>
                    <a:pt x="162" y="16"/>
                  </a:cubicBezTo>
                  <a:lnTo>
                    <a:pt x="0" y="3181"/>
                  </a:lnTo>
                  <a:lnTo>
                    <a:pt x="333" y="3181"/>
                  </a:lnTo>
                  <a:cubicBezTo>
                    <a:pt x="319" y="1825"/>
                    <a:pt x="200" y="16"/>
                    <a:pt x="171" y="16"/>
                  </a:cubicBezTo>
                  <a:cubicBezTo>
                    <a:pt x="171" y="16"/>
                    <a:pt x="167" y="0"/>
                    <a:pt x="165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7"/>
            <p:cNvSpPr/>
            <p:nvPr/>
          </p:nvSpPr>
          <p:spPr>
            <a:xfrm>
              <a:off x="5096901" y="4215643"/>
              <a:ext cx="75363" cy="60490"/>
            </a:xfrm>
            <a:custGeom>
              <a:avLst/>
              <a:gdLst/>
              <a:ahLst/>
              <a:cxnLst/>
              <a:rect l="l" t="t" r="r" b="b"/>
              <a:pathLst>
                <a:path w="907" h="728" extrusionOk="0">
                  <a:moveTo>
                    <a:pt x="1" y="0"/>
                  </a:moveTo>
                  <a:cubicBezTo>
                    <a:pt x="443" y="709"/>
                    <a:pt x="844" y="728"/>
                    <a:pt x="886" y="728"/>
                  </a:cubicBezTo>
                  <a:cubicBezTo>
                    <a:pt x="889" y="728"/>
                    <a:pt x="890" y="728"/>
                    <a:pt x="890" y="728"/>
                  </a:cubicBezTo>
                  <a:lnTo>
                    <a:pt x="906" y="623"/>
                  </a:lnTo>
                  <a:lnTo>
                    <a:pt x="906" y="623"/>
                  </a:lnTo>
                  <a:cubicBezTo>
                    <a:pt x="906" y="623"/>
                    <a:pt x="896" y="630"/>
                    <a:pt x="868" y="630"/>
                  </a:cubicBezTo>
                  <a:cubicBezTo>
                    <a:pt x="812" y="630"/>
                    <a:pt x="681" y="599"/>
                    <a:pt x="417" y="409"/>
                  </a:cubicBezTo>
                  <a:cubicBezTo>
                    <a:pt x="186" y="246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7"/>
            <p:cNvSpPr/>
            <p:nvPr/>
          </p:nvSpPr>
          <p:spPr>
            <a:xfrm>
              <a:off x="5172181" y="4199108"/>
              <a:ext cx="63481" cy="51183"/>
            </a:xfrm>
            <a:custGeom>
              <a:avLst/>
              <a:gdLst/>
              <a:ahLst/>
              <a:cxnLst/>
              <a:rect l="l" t="t" r="r" b="b"/>
              <a:pathLst>
                <a:path w="764" h="616" extrusionOk="0">
                  <a:moveTo>
                    <a:pt x="763" y="0"/>
                  </a:moveTo>
                  <a:lnTo>
                    <a:pt x="763" y="0"/>
                  </a:lnTo>
                  <a:cubicBezTo>
                    <a:pt x="763" y="0"/>
                    <a:pt x="606" y="208"/>
                    <a:pt x="414" y="342"/>
                  </a:cubicBezTo>
                  <a:cubicBezTo>
                    <a:pt x="184" y="506"/>
                    <a:pt x="76" y="533"/>
                    <a:pt x="30" y="533"/>
                  </a:cubicBezTo>
                  <a:cubicBezTo>
                    <a:pt x="8" y="533"/>
                    <a:pt x="0" y="527"/>
                    <a:pt x="0" y="527"/>
                  </a:cubicBezTo>
                  <a:lnTo>
                    <a:pt x="0" y="527"/>
                  </a:lnTo>
                  <a:lnTo>
                    <a:pt x="7" y="616"/>
                  </a:lnTo>
                  <a:cubicBezTo>
                    <a:pt x="7" y="616"/>
                    <a:pt x="8" y="616"/>
                    <a:pt x="9" y="616"/>
                  </a:cubicBezTo>
                  <a:cubicBezTo>
                    <a:pt x="39" y="616"/>
                    <a:pt x="387" y="603"/>
                    <a:pt x="763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7"/>
            <p:cNvSpPr/>
            <p:nvPr/>
          </p:nvSpPr>
          <p:spPr>
            <a:xfrm>
              <a:off x="5120415" y="4162133"/>
              <a:ext cx="51848" cy="41296"/>
            </a:xfrm>
            <a:custGeom>
              <a:avLst/>
              <a:gdLst/>
              <a:ahLst/>
              <a:cxnLst/>
              <a:rect l="l" t="t" r="r" b="b"/>
              <a:pathLst>
                <a:path w="624" h="497" extrusionOk="0">
                  <a:moveTo>
                    <a:pt x="1" y="1"/>
                  </a:moveTo>
                  <a:cubicBezTo>
                    <a:pt x="302" y="484"/>
                    <a:pt x="583" y="497"/>
                    <a:pt x="612" y="497"/>
                  </a:cubicBezTo>
                  <a:cubicBezTo>
                    <a:pt x="613" y="497"/>
                    <a:pt x="614" y="497"/>
                    <a:pt x="614" y="497"/>
                  </a:cubicBezTo>
                  <a:lnTo>
                    <a:pt x="623" y="422"/>
                  </a:lnTo>
                  <a:lnTo>
                    <a:pt x="623" y="422"/>
                  </a:lnTo>
                  <a:cubicBezTo>
                    <a:pt x="623" y="422"/>
                    <a:pt x="615" y="429"/>
                    <a:pt x="591" y="429"/>
                  </a:cubicBezTo>
                  <a:cubicBezTo>
                    <a:pt x="549" y="429"/>
                    <a:pt x="458" y="407"/>
                    <a:pt x="282" y="282"/>
                  </a:cubicBezTo>
                  <a:cubicBezTo>
                    <a:pt x="125" y="17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7"/>
            <p:cNvSpPr/>
            <p:nvPr/>
          </p:nvSpPr>
          <p:spPr>
            <a:xfrm>
              <a:off x="5079784" y="3847803"/>
              <a:ext cx="471037" cy="457909"/>
            </a:xfrm>
            <a:custGeom>
              <a:avLst/>
              <a:gdLst/>
              <a:ahLst/>
              <a:cxnLst/>
              <a:rect l="l" t="t" r="r" b="b"/>
              <a:pathLst>
                <a:path w="5669" h="5511" extrusionOk="0">
                  <a:moveTo>
                    <a:pt x="2909" y="1"/>
                  </a:moveTo>
                  <a:cubicBezTo>
                    <a:pt x="2808" y="1"/>
                    <a:pt x="2708" y="27"/>
                    <a:pt x="2624" y="79"/>
                  </a:cubicBezTo>
                  <a:cubicBezTo>
                    <a:pt x="2001" y="471"/>
                    <a:pt x="1" y="5510"/>
                    <a:pt x="2912" y="5510"/>
                  </a:cubicBezTo>
                  <a:cubicBezTo>
                    <a:pt x="5668" y="5510"/>
                    <a:pt x="3824" y="471"/>
                    <a:pt x="3202" y="79"/>
                  </a:cubicBezTo>
                  <a:cubicBezTo>
                    <a:pt x="3113" y="27"/>
                    <a:pt x="3011" y="1"/>
                    <a:pt x="2909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7"/>
            <p:cNvSpPr/>
            <p:nvPr/>
          </p:nvSpPr>
          <p:spPr>
            <a:xfrm>
              <a:off x="5088924" y="3867080"/>
              <a:ext cx="222930" cy="440377"/>
            </a:xfrm>
            <a:custGeom>
              <a:avLst/>
              <a:gdLst/>
              <a:ahLst/>
              <a:cxnLst/>
              <a:rect l="l" t="t" r="r" b="b"/>
              <a:pathLst>
                <a:path w="2683" h="5300" extrusionOk="0">
                  <a:moveTo>
                    <a:pt x="2413" y="1"/>
                  </a:moveTo>
                  <a:cubicBezTo>
                    <a:pt x="2412" y="1"/>
                    <a:pt x="2410" y="1"/>
                    <a:pt x="2409" y="2"/>
                  </a:cubicBezTo>
                  <a:cubicBezTo>
                    <a:pt x="1793" y="388"/>
                    <a:pt x="1" y="5300"/>
                    <a:pt x="2683" y="5300"/>
                  </a:cubicBezTo>
                  <a:cubicBezTo>
                    <a:pt x="2683" y="5300"/>
                    <a:pt x="2009" y="5241"/>
                    <a:pt x="1971" y="3322"/>
                  </a:cubicBezTo>
                  <a:cubicBezTo>
                    <a:pt x="1928" y="1421"/>
                    <a:pt x="2478" y="1"/>
                    <a:pt x="2413" y="1"/>
                  </a:cubicBez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7"/>
            <p:cNvSpPr/>
            <p:nvPr/>
          </p:nvSpPr>
          <p:spPr>
            <a:xfrm>
              <a:off x="5303213" y="4092420"/>
              <a:ext cx="30826" cy="293972"/>
            </a:xfrm>
            <a:custGeom>
              <a:avLst/>
              <a:gdLst/>
              <a:ahLst/>
              <a:cxnLst/>
              <a:rect l="l" t="t" r="r" b="b"/>
              <a:pathLst>
                <a:path w="371" h="3538" extrusionOk="0">
                  <a:moveTo>
                    <a:pt x="187" y="0"/>
                  </a:moveTo>
                  <a:cubicBezTo>
                    <a:pt x="186" y="0"/>
                    <a:pt x="185" y="4"/>
                    <a:pt x="185" y="16"/>
                  </a:cubicBezTo>
                  <a:lnTo>
                    <a:pt x="1" y="3537"/>
                  </a:lnTo>
                  <a:lnTo>
                    <a:pt x="370" y="3537"/>
                  </a:lnTo>
                  <a:cubicBezTo>
                    <a:pt x="356" y="2033"/>
                    <a:pt x="223" y="16"/>
                    <a:pt x="193" y="16"/>
                  </a:cubicBezTo>
                  <a:cubicBezTo>
                    <a:pt x="193" y="16"/>
                    <a:pt x="189" y="0"/>
                    <a:pt x="187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7"/>
            <p:cNvSpPr/>
            <p:nvPr/>
          </p:nvSpPr>
          <p:spPr>
            <a:xfrm>
              <a:off x="5236160" y="4196615"/>
              <a:ext cx="83090" cy="67137"/>
            </a:xfrm>
            <a:custGeom>
              <a:avLst/>
              <a:gdLst/>
              <a:ahLst/>
              <a:cxnLst/>
              <a:rect l="l" t="t" r="r" b="b"/>
              <a:pathLst>
                <a:path w="1000" h="808" extrusionOk="0">
                  <a:moveTo>
                    <a:pt x="0" y="0"/>
                  </a:moveTo>
                  <a:lnTo>
                    <a:pt x="0" y="0"/>
                  </a:lnTo>
                  <a:cubicBezTo>
                    <a:pt x="484" y="787"/>
                    <a:pt x="935" y="807"/>
                    <a:pt x="981" y="807"/>
                  </a:cubicBezTo>
                  <a:cubicBezTo>
                    <a:pt x="984" y="807"/>
                    <a:pt x="985" y="807"/>
                    <a:pt x="985" y="807"/>
                  </a:cubicBezTo>
                  <a:lnTo>
                    <a:pt x="1000" y="690"/>
                  </a:lnTo>
                  <a:lnTo>
                    <a:pt x="1000" y="690"/>
                  </a:lnTo>
                  <a:cubicBezTo>
                    <a:pt x="1000" y="690"/>
                    <a:pt x="989" y="697"/>
                    <a:pt x="960" y="697"/>
                  </a:cubicBezTo>
                  <a:cubicBezTo>
                    <a:pt x="899" y="697"/>
                    <a:pt x="755" y="664"/>
                    <a:pt x="452" y="452"/>
                  </a:cubicBezTo>
                  <a:cubicBezTo>
                    <a:pt x="199" y="27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7"/>
            <p:cNvSpPr/>
            <p:nvPr/>
          </p:nvSpPr>
          <p:spPr>
            <a:xfrm>
              <a:off x="5319167" y="4178086"/>
              <a:ext cx="70294" cy="56834"/>
            </a:xfrm>
            <a:custGeom>
              <a:avLst/>
              <a:gdLst/>
              <a:ahLst/>
              <a:cxnLst/>
              <a:rect l="l" t="t" r="r" b="b"/>
              <a:pathLst>
                <a:path w="846" h="684" extrusionOk="0">
                  <a:moveTo>
                    <a:pt x="845" y="1"/>
                  </a:moveTo>
                  <a:cubicBezTo>
                    <a:pt x="845" y="1"/>
                    <a:pt x="676" y="230"/>
                    <a:pt x="461" y="387"/>
                  </a:cubicBezTo>
                  <a:cubicBezTo>
                    <a:pt x="210" y="564"/>
                    <a:pt x="89" y="593"/>
                    <a:pt x="37" y="593"/>
                  </a:cubicBezTo>
                  <a:cubicBezTo>
                    <a:pt x="10" y="593"/>
                    <a:pt x="1" y="586"/>
                    <a:pt x="1" y="586"/>
                  </a:cubicBezTo>
                  <a:lnTo>
                    <a:pt x="1" y="586"/>
                  </a:lnTo>
                  <a:lnTo>
                    <a:pt x="9" y="684"/>
                  </a:lnTo>
                  <a:cubicBezTo>
                    <a:pt x="9" y="684"/>
                    <a:pt x="11" y="684"/>
                    <a:pt x="13" y="684"/>
                  </a:cubicBezTo>
                  <a:cubicBezTo>
                    <a:pt x="55" y="684"/>
                    <a:pt x="434" y="665"/>
                    <a:pt x="845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7"/>
            <p:cNvSpPr/>
            <p:nvPr/>
          </p:nvSpPr>
          <p:spPr>
            <a:xfrm>
              <a:off x="5262001" y="4136873"/>
              <a:ext cx="57249" cy="46364"/>
            </a:xfrm>
            <a:custGeom>
              <a:avLst/>
              <a:gdLst/>
              <a:ahLst/>
              <a:cxnLst/>
              <a:rect l="l" t="t" r="r" b="b"/>
              <a:pathLst>
                <a:path w="689" h="558" extrusionOk="0">
                  <a:moveTo>
                    <a:pt x="0" y="1"/>
                  </a:moveTo>
                  <a:lnTo>
                    <a:pt x="0" y="1"/>
                  </a:lnTo>
                  <a:cubicBezTo>
                    <a:pt x="339" y="544"/>
                    <a:pt x="650" y="557"/>
                    <a:pt x="679" y="557"/>
                  </a:cubicBezTo>
                  <a:cubicBezTo>
                    <a:pt x="681" y="557"/>
                    <a:pt x="681" y="557"/>
                    <a:pt x="681" y="557"/>
                  </a:cubicBezTo>
                  <a:lnTo>
                    <a:pt x="689" y="475"/>
                  </a:lnTo>
                  <a:lnTo>
                    <a:pt x="689" y="475"/>
                  </a:lnTo>
                  <a:cubicBezTo>
                    <a:pt x="689" y="475"/>
                    <a:pt x="681" y="481"/>
                    <a:pt x="660" y="481"/>
                  </a:cubicBezTo>
                  <a:cubicBezTo>
                    <a:pt x="617" y="481"/>
                    <a:pt x="517" y="457"/>
                    <a:pt x="312" y="312"/>
                  </a:cubicBezTo>
                  <a:cubicBezTo>
                    <a:pt x="141" y="19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7"/>
            <p:cNvSpPr/>
            <p:nvPr/>
          </p:nvSpPr>
          <p:spPr>
            <a:xfrm>
              <a:off x="4913521" y="3981744"/>
              <a:ext cx="214954" cy="270956"/>
            </a:xfrm>
            <a:custGeom>
              <a:avLst/>
              <a:gdLst/>
              <a:ahLst/>
              <a:cxnLst/>
              <a:rect l="l" t="t" r="r" b="b"/>
              <a:pathLst>
                <a:path w="2587" h="3261" extrusionOk="0">
                  <a:moveTo>
                    <a:pt x="1290" y="0"/>
                  </a:moveTo>
                  <a:cubicBezTo>
                    <a:pt x="734" y="0"/>
                    <a:pt x="275" y="452"/>
                    <a:pt x="275" y="1016"/>
                  </a:cubicBezTo>
                  <a:cubicBezTo>
                    <a:pt x="275" y="1067"/>
                    <a:pt x="282" y="1112"/>
                    <a:pt x="289" y="1156"/>
                  </a:cubicBezTo>
                  <a:cubicBezTo>
                    <a:pt x="111" y="1379"/>
                    <a:pt x="1" y="1659"/>
                    <a:pt x="1" y="1964"/>
                  </a:cubicBezTo>
                  <a:cubicBezTo>
                    <a:pt x="1" y="2682"/>
                    <a:pt x="579" y="3260"/>
                    <a:pt x="1290" y="3260"/>
                  </a:cubicBezTo>
                  <a:cubicBezTo>
                    <a:pt x="2009" y="3260"/>
                    <a:pt x="2587" y="2682"/>
                    <a:pt x="2587" y="1964"/>
                  </a:cubicBezTo>
                  <a:cubicBezTo>
                    <a:pt x="2587" y="1659"/>
                    <a:pt x="2475" y="1379"/>
                    <a:pt x="2297" y="1156"/>
                  </a:cubicBezTo>
                  <a:cubicBezTo>
                    <a:pt x="2304" y="1112"/>
                    <a:pt x="2313" y="1067"/>
                    <a:pt x="2313" y="1016"/>
                  </a:cubicBezTo>
                  <a:cubicBezTo>
                    <a:pt x="2313" y="452"/>
                    <a:pt x="1852" y="0"/>
                    <a:pt x="1290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7"/>
            <p:cNvSpPr/>
            <p:nvPr/>
          </p:nvSpPr>
          <p:spPr>
            <a:xfrm>
              <a:off x="5020707" y="4064419"/>
              <a:ext cx="9805" cy="321974"/>
            </a:xfrm>
            <a:custGeom>
              <a:avLst/>
              <a:gdLst/>
              <a:ahLst/>
              <a:cxnLst/>
              <a:rect l="l" t="t" r="r" b="b"/>
              <a:pathLst>
                <a:path w="118" h="3875" extrusionOk="0">
                  <a:moveTo>
                    <a:pt x="54" y="0"/>
                  </a:moveTo>
                  <a:cubicBezTo>
                    <a:pt x="53" y="0"/>
                    <a:pt x="52" y="4"/>
                    <a:pt x="52" y="14"/>
                  </a:cubicBezTo>
                  <a:lnTo>
                    <a:pt x="0" y="3821"/>
                  </a:lnTo>
                  <a:cubicBezTo>
                    <a:pt x="0" y="3851"/>
                    <a:pt x="22" y="3874"/>
                    <a:pt x="52" y="3874"/>
                  </a:cubicBezTo>
                  <a:lnTo>
                    <a:pt x="59" y="3874"/>
                  </a:lnTo>
                  <a:cubicBezTo>
                    <a:pt x="96" y="3874"/>
                    <a:pt x="118" y="3851"/>
                    <a:pt x="118" y="3821"/>
                  </a:cubicBezTo>
                  <a:cubicBezTo>
                    <a:pt x="118" y="3821"/>
                    <a:pt x="96" y="14"/>
                    <a:pt x="59" y="14"/>
                  </a:cubicBezTo>
                  <a:cubicBezTo>
                    <a:pt x="59" y="14"/>
                    <a:pt x="56" y="0"/>
                    <a:pt x="54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7"/>
            <p:cNvSpPr/>
            <p:nvPr/>
          </p:nvSpPr>
          <p:spPr>
            <a:xfrm>
              <a:off x="4964539" y="4142524"/>
              <a:ext cx="61071" cy="49854"/>
            </a:xfrm>
            <a:custGeom>
              <a:avLst/>
              <a:gdLst/>
              <a:ahLst/>
              <a:cxnLst/>
              <a:rect l="l" t="t" r="r" b="b"/>
              <a:pathLst>
                <a:path w="735" h="600" extrusionOk="0">
                  <a:moveTo>
                    <a:pt x="0" y="0"/>
                  </a:moveTo>
                  <a:lnTo>
                    <a:pt x="0" y="0"/>
                  </a:lnTo>
                  <a:cubicBezTo>
                    <a:pt x="353" y="580"/>
                    <a:pt x="679" y="600"/>
                    <a:pt x="723" y="600"/>
                  </a:cubicBezTo>
                  <a:cubicBezTo>
                    <a:pt x="726" y="600"/>
                    <a:pt x="728" y="599"/>
                    <a:pt x="728" y="599"/>
                  </a:cubicBezTo>
                  <a:lnTo>
                    <a:pt x="735" y="511"/>
                  </a:lnTo>
                  <a:lnTo>
                    <a:pt x="735" y="511"/>
                  </a:lnTo>
                  <a:cubicBezTo>
                    <a:pt x="735" y="511"/>
                    <a:pt x="726" y="517"/>
                    <a:pt x="702" y="517"/>
                  </a:cubicBezTo>
                  <a:cubicBezTo>
                    <a:pt x="656" y="517"/>
                    <a:pt x="550" y="492"/>
                    <a:pt x="335" y="340"/>
                  </a:cubicBezTo>
                  <a:cubicBezTo>
                    <a:pt x="150" y="199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7"/>
            <p:cNvSpPr/>
            <p:nvPr/>
          </p:nvSpPr>
          <p:spPr>
            <a:xfrm>
              <a:off x="5025527" y="4128315"/>
              <a:ext cx="51848" cy="42459"/>
            </a:xfrm>
            <a:custGeom>
              <a:avLst/>
              <a:gdLst/>
              <a:ahLst/>
              <a:cxnLst/>
              <a:rect l="l" t="t" r="r" b="b"/>
              <a:pathLst>
                <a:path w="624" h="511" extrusionOk="0">
                  <a:moveTo>
                    <a:pt x="623" y="0"/>
                  </a:moveTo>
                  <a:cubicBezTo>
                    <a:pt x="623" y="0"/>
                    <a:pt x="497" y="178"/>
                    <a:pt x="342" y="289"/>
                  </a:cubicBezTo>
                  <a:cubicBezTo>
                    <a:pt x="156" y="421"/>
                    <a:pt x="67" y="444"/>
                    <a:pt x="28" y="444"/>
                  </a:cubicBezTo>
                  <a:cubicBezTo>
                    <a:pt x="8" y="444"/>
                    <a:pt x="1" y="438"/>
                    <a:pt x="1" y="438"/>
                  </a:cubicBezTo>
                  <a:lnTo>
                    <a:pt x="1" y="438"/>
                  </a:lnTo>
                  <a:lnTo>
                    <a:pt x="8" y="511"/>
                  </a:lnTo>
                  <a:cubicBezTo>
                    <a:pt x="8" y="511"/>
                    <a:pt x="9" y="511"/>
                    <a:pt x="11" y="511"/>
                  </a:cubicBezTo>
                  <a:cubicBezTo>
                    <a:pt x="42" y="511"/>
                    <a:pt x="323" y="497"/>
                    <a:pt x="623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7"/>
            <p:cNvSpPr/>
            <p:nvPr/>
          </p:nvSpPr>
          <p:spPr>
            <a:xfrm>
              <a:off x="4983732" y="4098153"/>
              <a:ext cx="41877" cy="33901"/>
            </a:xfrm>
            <a:custGeom>
              <a:avLst/>
              <a:gdLst/>
              <a:ahLst/>
              <a:cxnLst/>
              <a:rect l="l" t="t" r="r" b="b"/>
              <a:pathLst>
                <a:path w="504" h="408" extrusionOk="0">
                  <a:moveTo>
                    <a:pt x="1" y="1"/>
                  </a:moveTo>
                  <a:lnTo>
                    <a:pt x="1" y="1"/>
                  </a:lnTo>
                  <a:cubicBezTo>
                    <a:pt x="242" y="395"/>
                    <a:pt x="467" y="408"/>
                    <a:pt x="494" y="408"/>
                  </a:cubicBezTo>
                  <a:cubicBezTo>
                    <a:pt x="496" y="408"/>
                    <a:pt x="497" y="408"/>
                    <a:pt x="497" y="408"/>
                  </a:cubicBezTo>
                  <a:lnTo>
                    <a:pt x="504" y="347"/>
                  </a:lnTo>
                  <a:lnTo>
                    <a:pt x="504" y="347"/>
                  </a:lnTo>
                  <a:cubicBezTo>
                    <a:pt x="504" y="347"/>
                    <a:pt x="497" y="353"/>
                    <a:pt x="479" y="353"/>
                  </a:cubicBezTo>
                  <a:cubicBezTo>
                    <a:pt x="446" y="353"/>
                    <a:pt x="374" y="334"/>
                    <a:pt x="230" y="230"/>
                  </a:cubicBezTo>
                  <a:cubicBezTo>
                    <a:pt x="104" y="1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7"/>
            <p:cNvSpPr/>
            <p:nvPr/>
          </p:nvSpPr>
          <p:spPr>
            <a:xfrm>
              <a:off x="4520672" y="4091922"/>
              <a:ext cx="154049" cy="194763"/>
            </a:xfrm>
            <a:custGeom>
              <a:avLst/>
              <a:gdLst/>
              <a:ahLst/>
              <a:cxnLst/>
              <a:rect l="l" t="t" r="r" b="b"/>
              <a:pathLst>
                <a:path w="1854" h="2344" extrusionOk="0">
                  <a:moveTo>
                    <a:pt x="927" y="1"/>
                  </a:moveTo>
                  <a:cubicBezTo>
                    <a:pt x="527" y="1"/>
                    <a:pt x="194" y="326"/>
                    <a:pt x="194" y="734"/>
                  </a:cubicBezTo>
                  <a:cubicBezTo>
                    <a:pt x="194" y="764"/>
                    <a:pt x="201" y="801"/>
                    <a:pt x="208" y="831"/>
                  </a:cubicBezTo>
                  <a:cubicBezTo>
                    <a:pt x="75" y="993"/>
                    <a:pt x="0" y="1194"/>
                    <a:pt x="0" y="1417"/>
                  </a:cubicBezTo>
                  <a:cubicBezTo>
                    <a:pt x="0" y="1927"/>
                    <a:pt x="416" y="2343"/>
                    <a:pt x="927" y="2343"/>
                  </a:cubicBezTo>
                  <a:cubicBezTo>
                    <a:pt x="1439" y="2343"/>
                    <a:pt x="1853" y="1927"/>
                    <a:pt x="1853" y="1417"/>
                  </a:cubicBezTo>
                  <a:cubicBezTo>
                    <a:pt x="1853" y="1194"/>
                    <a:pt x="1772" y="993"/>
                    <a:pt x="1645" y="831"/>
                  </a:cubicBezTo>
                  <a:cubicBezTo>
                    <a:pt x="1652" y="801"/>
                    <a:pt x="1652" y="764"/>
                    <a:pt x="1652" y="734"/>
                  </a:cubicBezTo>
                  <a:cubicBezTo>
                    <a:pt x="1652" y="326"/>
                    <a:pt x="1327" y="1"/>
                    <a:pt x="92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7"/>
            <p:cNvSpPr/>
            <p:nvPr/>
          </p:nvSpPr>
          <p:spPr>
            <a:xfrm>
              <a:off x="4597032" y="4151497"/>
              <a:ext cx="7478" cy="231156"/>
            </a:xfrm>
            <a:custGeom>
              <a:avLst/>
              <a:gdLst/>
              <a:ahLst/>
              <a:cxnLst/>
              <a:rect l="l" t="t" r="r" b="b"/>
              <a:pathLst>
                <a:path w="90" h="2782" extrusionOk="0">
                  <a:moveTo>
                    <a:pt x="47" y="0"/>
                  </a:moveTo>
                  <a:cubicBezTo>
                    <a:pt x="46" y="0"/>
                    <a:pt x="45" y="2"/>
                    <a:pt x="45" y="10"/>
                  </a:cubicBezTo>
                  <a:lnTo>
                    <a:pt x="1" y="2738"/>
                  </a:lnTo>
                  <a:cubicBezTo>
                    <a:pt x="1" y="2759"/>
                    <a:pt x="22" y="2782"/>
                    <a:pt x="45" y="2782"/>
                  </a:cubicBezTo>
                  <a:lnTo>
                    <a:pt x="52" y="2782"/>
                  </a:lnTo>
                  <a:cubicBezTo>
                    <a:pt x="75" y="2782"/>
                    <a:pt x="90" y="2759"/>
                    <a:pt x="90" y="2738"/>
                  </a:cubicBezTo>
                  <a:cubicBezTo>
                    <a:pt x="90" y="2738"/>
                    <a:pt x="75" y="10"/>
                    <a:pt x="52" y="10"/>
                  </a:cubicBezTo>
                  <a:cubicBezTo>
                    <a:pt x="52" y="10"/>
                    <a:pt x="49" y="0"/>
                    <a:pt x="47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7"/>
            <p:cNvSpPr/>
            <p:nvPr/>
          </p:nvSpPr>
          <p:spPr>
            <a:xfrm>
              <a:off x="4556982" y="4207084"/>
              <a:ext cx="43872" cy="36393"/>
            </a:xfrm>
            <a:custGeom>
              <a:avLst/>
              <a:gdLst/>
              <a:ahLst/>
              <a:cxnLst/>
              <a:rect l="l" t="t" r="r" b="b"/>
              <a:pathLst>
                <a:path w="528" h="438" extrusionOk="0">
                  <a:moveTo>
                    <a:pt x="1" y="0"/>
                  </a:moveTo>
                  <a:cubicBezTo>
                    <a:pt x="266" y="431"/>
                    <a:pt x="505" y="438"/>
                    <a:pt x="519" y="438"/>
                  </a:cubicBezTo>
                  <a:cubicBezTo>
                    <a:pt x="520" y="438"/>
                    <a:pt x="520" y="438"/>
                    <a:pt x="520" y="438"/>
                  </a:cubicBezTo>
                  <a:lnTo>
                    <a:pt x="527" y="370"/>
                  </a:lnTo>
                  <a:lnTo>
                    <a:pt x="527" y="370"/>
                  </a:lnTo>
                  <a:cubicBezTo>
                    <a:pt x="527" y="370"/>
                    <a:pt x="521" y="375"/>
                    <a:pt x="504" y="375"/>
                  </a:cubicBezTo>
                  <a:cubicBezTo>
                    <a:pt x="470" y="375"/>
                    <a:pt x="396" y="356"/>
                    <a:pt x="246" y="246"/>
                  </a:cubicBezTo>
                  <a:cubicBezTo>
                    <a:pt x="104" y="148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7"/>
            <p:cNvSpPr/>
            <p:nvPr/>
          </p:nvSpPr>
          <p:spPr>
            <a:xfrm>
              <a:off x="4600771" y="4197197"/>
              <a:ext cx="37557" cy="30909"/>
            </a:xfrm>
            <a:custGeom>
              <a:avLst/>
              <a:gdLst/>
              <a:ahLst/>
              <a:cxnLst/>
              <a:rect l="l" t="t" r="r" b="b"/>
              <a:pathLst>
                <a:path w="452" h="372" extrusionOk="0">
                  <a:moveTo>
                    <a:pt x="452" y="0"/>
                  </a:moveTo>
                  <a:lnTo>
                    <a:pt x="452" y="0"/>
                  </a:lnTo>
                  <a:cubicBezTo>
                    <a:pt x="452" y="0"/>
                    <a:pt x="356" y="126"/>
                    <a:pt x="244" y="208"/>
                  </a:cubicBezTo>
                  <a:cubicBezTo>
                    <a:pt x="102" y="308"/>
                    <a:pt x="39" y="323"/>
                    <a:pt x="14" y="323"/>
                  </a:cubicBezTo>
                  <a:cubicBezTo>
                    <a:pt x="4" y="323"/>
                    <a:pt x="0" y="320"/>
                    <a:pt x="0" y="320"/>
                  </a:cubicBezTo>
                  <a:lnTo>
                    <a:pt x="0" y="320"/>
                  </a:lnTo>
                  <a:lnTo>
                    <a:pt x="7" y="372"/>
                  </a:lnTo>
                  <a:cubicBezTo>
                    <a:pt x="7" y="372"/>
                    <a:pt x="8" y="372"/>
                    <a:pt x="8" y="372"/>
                  </a:cubicBezTo>
                  <a:cubicBezTo>
                    <a:pt x="22" y="372"/>
                    <a:pt x="224" y="365"/>
                    <a:pt x="452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7"/>
            <p:cNvSpPr/>
            <p:nvPr/>
          </p:nvSpPr>
          <p:spPr>
            <a:xfrm>
              <a:off x="4570609" y="4175760"/>
              <a:ext cx="30245" cy="24595"/>
            </a:xfrm>
            <a:custGeom>
              <a:avLst/>
              <a:gdLst/>
              <a:ahLst/>
              <a:cxnLst/>
              <a:rect l="l" t="t" r="r" b="b"/>
              <a:pathLst>
                <a:path w="364" h="296" extrusionOk="0">
                  <a:moveTo>
                    <a:pt x="0" y="0"/>
                  </a:moveTo>
                  <a:cubicBezTo>
                    <a:pt x="184" y="289"/>
                    <a:pt x="348" y="295"/>
                    <a:pt x="362" y="295"/>
                  </a:cubicBezTo>
                  <a:cubicBezTo>
                    <a:pt x="363" y="295"/>
                    <a:pt x="363" y="295"/>
                    <a:pt x="363" y="295"/>
                  </a:cubicBezTo>
                  <a:lnTo>
                    <a:pt x="363" y="251"/>
                  </a:lnTo>
                  <a:cubicBezTo>
                    <a:pt x="363" y="251"/>
                    <a:pt x="359" y="254"/>
                    <a:pt x="347" y="254"/>
                  </a:cubicBezTo>
                  <a:cubicBezTo>
                    <a:pt x="325" y="254"/>
                    <a:pt x="274" y="241"/>
                    <a:pt x="171" y="162"/>
                  </a:cubicBezTo>
                  <a:cubicBezTo>
                    <a:pt x="73" y="9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7"/>
            <p:cNvSpPr/>
            <p:nvPr/>
          </p:nvSpPr>
          <p:spPr>
            <a:xfrm>
              <a:off x="4235590" y="4259348"/>
              <a:ext cx="302448" cy="125715"/>
            </a:xfrm>
            <a:custGeom>
              <a:avLst/>
              <a:gdLst/>
              <a:ahLst/>
              <a:cxnLst/>
              <a:rect l="l" t="t" r="r" b="b"/>
              <a:pathLst>
                <a:path w="3640" h="1513" extrusionOk="0">
                  <a:moveTo>
                    <a:pt x="1215" y="1"/>
                  </a:moveTo>
                  <a:cubicBezTo>
                    <a:pt x="801" y="1"/>
                    <a:pt x="469" y="335"/>
                    <a:pt x="469" y="750"/>
                  </a:cubicBezTo>
                  <a:lnTo>
                    <a:pt x="469" y="764"/>
                  </a:lnTo>
                  <a:cubicBezTo>
                    <a:pt x="438" y="757"/>
                    <a:pt x="408" y="750"/>
                    <a:pt x="380" y="750"/>
                  </a:cubicBezTo>
                  <a:cubicBezTo>
                    <a:pt x="172" y="750"/>
                    <a:pt x="1" y="920"/>
                    <a:pt x="1" y="1128"/>
                  </a:cubicBezTo>
                  <a:cubicBezTo>
                    <a:pt x="1" y="1335"/>
                    <a:pt x="172" y="1498"/>
                    <a:pt x="380" y="1498"/>
                  </a:cubicBezTo>
                  <a:lnTo>
                    <a:pt x="380" y="1512"/>
                  </a:lnTo>
                  <a:lnTo>
                    <a:pt x="3403" y="1512"/>
                  </a:lnTo>
                  <a:lnTo>
                    <a:pt x="3403" y="1498"/>
                  </a:lnTo>
                  <a:cubicBezTo>
                    <a:pt x="3536" y="1475"/>
                    <a:pt x="3639" y="1365"/>
                    <a:pt x="3639" y="1217"/>
                  </a:cubicBezTo>
                  <a:cubicBezTo>
                    <a:pt x="3639" y="1061"/>
                    <a:pt x="3513" y="934"/>
                    <a:pt x="3358" y="934"/>
                  </a:cubicBezTo>
                  <a:cubicBezTo>
                    <a:pt x="3291" y="934"/>
                    <a:pt x="3232" y="965"/>
                    <a:pt x="3181" y="1002"/>
                  </a:cubicBezTo>
                  <a:lnTo>
                    <a:pt x="3181" y="965"/>
                  </a:lnTo>
                  <a:cubicBezTo>
                    <a:pt x="3181" y="668"/>
                    <a:pt x="2942" y="424"/>
                    <a:pt x="2647" y="424"/>
                  </a:cubicBezTo>
                  <a:cubicBezTo>
                    <a:pt x="2476" y="424"/>
                    <a:pt x="2327" y="497"/>
                    <a:pt x="2224" y="623"/>
                  </a:cubicBezTo>
                  <a:cubicBezTo>
                    <a:pt x="2186" y="609"/>
                    <a:pt x="2149" y="602"/>
                    <a:pt x="2114" y="602"/>
                  </a:cubicBezTo>
                  <a:cubicBezTo>
                    <a:pt x="2053" y="602"/>
                    <a:pt x="2001" y="616"/>
                    <a:pt x="1957" y="639"/>
                  </a:cubicBezTo>
                  <a:cubicBezTo>
                    <a:pt x="1898" y="275"/>
                    <a:pt x="1594" y="1"/>
                    <a:pt x="121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7"/>
            <p:cNvSpPr/>
            <p:nvPr/>
          </p:nvSpPr>
          <p:spPr>
            <a:xfrm>
              <a:off x="4273147" y="4263087"/>
              <a:ext cx="41296" cy="59742"/>
            </a:xfrm>
            <a:custGeom>
              <a:avLst/>
              <a:gdLst/>
              <a:ahLst/>
              <a:cxnLst/>
              <a:rect l="l" t="t" r="r" b="b"/>
              <a:pathLst>
                <a:path w="497" h="719" extrusionOk="0">
                  <a:moveTo>
                    <a:pt x="497" y="0"/>
                  </a:moveTo>
                  <a:lnTo>
                    <a:pt x="497" y="0"/>
                  </a:lnTo>
                  <a:cubicBezTo>
                    <a:pt x="209" y="82"/>
                    <a:pt x="1" y="349"/>
                    <a:pt x="1" y="667"/>
                  </a:cubicBezTo>
                  <a:lnTo>
                    <a:pt x="1" y="712"/>
                  </a:lnTo>
                  <a:cubicBezTo>
                    <a:pt x="8" y="712"/>
                    <a:pt x="8" y="712"/>
                    <a:pt x="17" y="719"/>
                  </a:cubicBezTo>
                  <a:lnTo>
                    <a:pt x="17" y="705"/>
                  </a:lnTo>
                  <a:cubicBezTo>
                    <a:pt x="17" y="386"/>
                    <a:pt x="216" y="112"/>
                    <a:pt x="497" y="0"/>
                  </a:cubicBezTo>
                  <a:close/>
                </a:path>
              </a:pathLst>
            </a:custGeom>
            <a:solidFill>
              <a:srgbClr val="959DA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7"/>
            <p:cNvSpPr/>
            <p:nvPr/>
          </p:nvSpPr>
          <p:spPr>
            <a:xfrm>
              <a:off x="4273147" y="4261259"/>
              <a:ext cx="56834" cy="114083"/>
            </a:xfrm>
            <a:custGeom>
              <a:avLst/>
              <a:gdLst/>
              <a:ahLst/>
              <a:cxnLst/>
              <a:rect l="l" t="t" r="r" b="b"/>
              <a:pathLst>
                <a:path w="684" h="1373" extrusionOk="0">
                  <a:moveTo>
                    <a:pt x="683" y="1"/>
                  </a:moveTo>
                  <a:cubicBezTo>
                    <a:pt x="623" y="1"/>
                    <a:pt x="557" y="8"/>
                    <a:pt x="497" y="22"/>
                  </a:cubicBezTo>
                  <a:cubicBezTo>
                    <a:pt x="216" y="134"/>
                    <a:pt x="17" y="408"/>
                    <a:pt x="17" y="727"/>
                  </a:cubicBezTo>
                  <a:lnTo>
                    <a:pt x="17" y="741"/>
                  </a:lnTo>
                  <a:cubicBezTo>
                    <a:pt x="8" y="734"/>
                    <a:pt x="8" y="734"/>
                    <a:pt x="1" y="734"/>
                  </a:cubicBezTo>
                  <a:cubicBezTo>
                    <a:pt x="24" y="1089"/>
                    <a:pt x="319" y="1372"/>
                    <a:pt x="683" y="1372"/>
                  </a:cubicBezTo>
                  <a:cubicBezTo>
                    <a:pt x="683" y="1372"/>
                    <a:pt x="290" y="1246"/>
                    <a:pt x="260" y="689"/>
                  </a:cubicBezTo>
                  <a:cubicBezTo>
                    <a:pt x="230" y="179"/>
                    <a:pt x="683" y="1"/>
                    <a:pt x="683" y="1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7"/>
            <p:cNvSpPr/>
            <p:nvPr/>
          </p:nvSpPr>
          <p:spPr>
            <a:xfrm>
              <a:off x="4382161" y="4309950"/>
              <a:ext cx="59825" cy="30162"/>
            </a:xfrm>
            <a:custGeom>
              <a:avLst/>
              <a:gdLst/>
              <a:ahLst/>
              <a:cxnLst/>
              <a:rect l="l" t="t" r="r" b="b"/>
              <a:pathLst>
                <a:path w="720" h="363" extrusionOk="0">
                  <a:moveTo>
                    <a:pt x="357" y="0"/>
                  </a:moveTo>
                  <a:cubicBezTo>
                    <a:pt x="163" y="7"/>
                    <a:pt x="1" y="171"/>
                    <a:pt x="8" y="363"/>
                  </a:cubicBezTo>
                  <a:cubicBezTo>
                    <a:pt x="8" y="363"/>
                    <a:pt x="67" y="164"/>
                    <a:pt x="357" y="141"/>
                  </a:cubicBezTo>
                  <a:lnTo>
                    <a:pt x="385" y="141"/>
                  </a:lnTo>
                  <a:cubicBezTo>
                    <a:pt x="630" y="141"/>
                    <a:pt x="719" y="356"/>
                    <a:pt x="719" y="356"/>
                  </a:cubicBezTo>
                  <a:cubicBezTo>
                    <a:pt x="719" y="164"/>
                    <a:pt x="556" y="0"/>
                    <a:pt x="364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7"/>
            <p:cNvSpPr/>
            <p:nvPr/>
          </p:nvSpPr>
          <p:spPr>
            <a:xfrm>
              <a:off x="5192371" y="3780002"/>
              <a:ext cx="98046" cy="42958"/>
            </a:xfrm>
            <a:custGeom>
              <a:avLst/>
              <a:gdLst/>
              <a:ahLst/>
              <a:cxnLst/>
              <a:rect l="l" t="t" r="r" b="b"/>
              <a:pathLst>
                <a:path w="1180" h="517" extrusionOk="0">
                  <a:moveTo>
                    <a:pt x="1026" y="0"/>
                  </a:moveTo>
                  <a:cubicBezTo>
                    <a:pt x="950" y="0"/>
                    <a:pt x="859" y="34"/>
                    <a:pt x="771" y="102"/>
                  </a:cubicBezTo>
                  <a:cubicBezTo>
                    <a:pt x="698" y="154"/>
                    <a:pt x="637" y="228"/>
                    <a:pt x="609" y="294"/>
                  </a:cubicBezTo>
                  <a:cubicBezTo>
                    <a:pt x="548" y="250"/>
                    <a:pt x="468" y="220"/>
                    <a:pt x="380" y="205"/>
                  </a:cubicBezTo>
                  <a:cubicBezTo>
                    <a:pt x="346" y="200"/>
                    <a:pt x="315" y="198"/>
                    <a:pt x="285" y="198"/>
                  </a:cubicBezTo>
                  <a:cubicBezTo>
                    <a:pt x="128" y="198"/>
                    <a:pt x="20" y="263"/>
                    <a:pt x="1" y="369"/>
                  </a:cubicBezTo>
                  <a:cubicBezTo>
                    <a:pt x="1" y="369"/>
                    <a:pt x="44" y="287"/>
                    <a:pt x="248" y="287"/>
                  </a:cubicBezTo>
                  <a:cubicBezTo>
                    <a:pt x="282" y="287"/>
                    <a:pt x="320" y="289"/>
                    <a:pt x="364" y="294"/>
                  </a:cubicBezTo>
                  <a:cubicBezTo>
                    <a:pt x="460" y="301"/>
                    <a:pt x="534" y="332"/>
                    <a:pt x="586" y="362"/>
                  </a:cubicBezTo>
                  <a:lnTo>
                    <a:pt x="579" y="517"/>
                  </a:lnTo>
                  <a:lnTo>
                    <a:pt x="653" y="502"/>
                  </a:lnTo>
                  <a:lnTo>
                    <a:pt x="742" y="479"/>
                  </a:lnTo>
                  <a:lnTo>
                    <a:pt x="661" y="346"/>
                  </a:lnTo>
                  <a:cubicBezTo>
                    <a:pt x="698" y="294"/>
                    <a:pt x="742" y="236"/>
                    <a:pt x="824" y="168"/>
                  </a:cubicBezTo>
                  <a:cubicBezTo>
                    <a:pt x="938" y="77"/>
                    <a:pt x="1032" y="56"/>
                    <a:pt x="1094" y="56"/>
                  </a:cubicBezTo>
                  <a:cubicBezTo>
                    <a:pt x="1149" y="56"/>
                    <a:pt x="1180" y="72"/>
                    <a:pt x="1180" y="72"/>
                  </a:cubicBezTo>
                  <a:cubicBezTo>
                    <a:pt x="1145" y="25"/>
                    <a:pt x="1091" y="0"/>
                    <a:pt x="1026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7"/>
            <p:cNvSpPr/>
            <p:nvPr/>
          </p:nvSpPr>
          <p:spPr>
            <a:xfrm>
              <a:off x="4806824" y="3215603"/>
              <a:ext cx="152272" cy="73749"/>
            </a:xfrm>
            <a:custGeom>
              <a:avLst/>
              <a:gdLst/>
              <a:ahLst/>
              <a:cxnLst/>
              <a:rect l="l" t="t" r="r" b="b"/>
              <a:pathLst>
                <a:path w="993" h="481" extrusionOk="0">
                  <a:moveTo>
                    <a:pt x="851" y="0"/>
                  </a:moveTo>
                  <a:cubicBezTo>
                    <a:pt x="787" y="0"/>
                    <a:pt x="715" y="30"/>
                    <a:pt x="644" y="89"/>
                  </a:cubicBezTo>
                  <a:cubicBezTo>
                    <a:pt x="578" y="141"/>
                    <a:pt x="534" y="207"/>
                    <a:pt x="511" y="267"/>
                  </a:cubicBezTo>
                  <a:cubicBezTo>
                    <a:pt x="459" y="230"/>
                    <a:pt x="394" y="192"/>
                    <a:pt x="312" y="178"/>
                  </a:cubicBezTo>
                  <a:cubicBezTo>
                    <a:pt x="281" y="173"/>
                    <a:pt x="251" y="170"/>
                    <a:pt x="224" y="170"/>
                  </a:cubicBezTo>
                  <a:cubicBezTo>
                    <a:pt x="93" y="170"/>
                    <a:pt x="6" y="227"/>
                    <a:pt x="1" y="326"/>
                  </a:cubicBezTo>
                  <a:cubicBezTo>
                    <a:pt x="1" y="326"/>
                    <a:pt x="33" y="251"/>
                    <a:pt x="203" y="251"/>
                  </a:cubicBezTo>
                  <a:cubicBezTo>
                    <a:pt x="233" y="251"/>
                    <a:pt x="266" y="253"/>
                    <a:pt x="305" y="258"/>
                  </a:cubicBezTo>
                  <a:cubicBezTo>
                    <a:pt x="386" y="274"/>
                    <a:pt x="445" y="303"/>
                    <a:pt x="490" y="333"/>
                  </a:cubicBezTo>
                  <a:lnTo>
                    <a:pt x="490" y="480"/>
                  </a:lnTo>
                  <a:lnTo>
                    <a:pt x="555" y="466"/>
                  </a:lnTo>
                  <a:lnTo>
                    <a:pt x="630" y="452"/>
                  </a:lnTo>
                  <a:lnTo>
                    <a:pt x="555" y="319"/>
                  </a:lnTo>
                  <a:cubicBezTo>
                    <a:pt x="586" y="274"/>
                    <a:pt x="623" y="214"/>
                    <a:pt x="689" y="162"/>
                  </a:cubicBezTo>
                  <a:cubicBezTo>
                    <a:pt x="782" y="77"/>
                    <a:pt x="862" y="57"/>
                    <a:pt x="916" y="57"/>
                  </a:cubicBezTo>
                  <a:cubicBezTo>
                    <a:pt x="964" y="57"/>
                    <a:pt x="993" y="73"/>
                    <a:pt x="993" y="73"/>
                  </a:cubicBezTo>
                  <a:cubicBezTo>
                    <a:pt x="958" y="24"/>
                    <a:pt x="908" y="0"/>
                    <a:pt x="851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7"/>
            <p:cNvSpPr/>
            <p:nvPr/>
          </p:nvSpPr>
          <p:spPr>
            <a:xfrm>
              <a:off x="4614314" y="3649467"/>
              <a:ext cx="49937" cy="21437"/>
            </a:xfrm>
            <a:custGeom>
              <a:avLst/>
              <a:gdLst/>
              <a:ahLst/>
              <a:cxnLst/>
              <a:rect l="l" t="t" r="r" b="b"/>
              <a:pathLst>
                <a:path w="601" h="258" extrusionOk="0">
                  <a:moveTo>
                    <a:pt x="520" y="1"/>
                  </a:moveTo>
                  <a:cubicBezTo>
                    <a:pt x="482" y="1"/>
                    <a:pt x="437" y="17"/>
                    <a:pt x="392" y="50"/>
                  </a:cubicBezTo>
                  <a:cubicBezTo>
                    <a:pt x="348" y="80"/>
                    <a:pt x="326" y="110"/>
                    <a:pt x="303" y="146"/>
                  </a:cubicBezTo>
                  <a:cubicBezTo>
                    <a:pt x="275" y="124"/>
                    <a:pt x="237" y="110"/>
                    <a:pt x="193" y="101"/>
                  </a:cubicBezTo>
                  <a:cubicBezTo>
                    <a:pt x="178" y="99"/>
                    <a:pt x="164" y="98"/>
                    <a:pt x="150" y="98"/>
                  </a:cubicBezTo>
                  <a:cubicBezTo>
                    <a:pt x="68" y="98"/>
                    <a:pt x="7" y="133"/>
                    <a:pt x="1" y="183"/>
                  </a:cubicBezTo>
                  <a:cubicBezTo>
                    <a:pt x="1" y="183"/>
                    <a:pt x="23" y="143"/>
                    <a:pt x="134" y="143"/>
                  </a:cubicBezTo>
                  <a:cubicBezTo>
                    <a:pt x="150" y="143"/>
                    <a:pt x="167" y="144"/>
                    <a:pt x="186" y="146"/>
                  </a:cubicBezTo>
                  <a:cubicBezTo>
                    <a:pt x="230" y="146"/>
                    <a:pt x="268" y="162"/>
                    <a:pt x="296" y="176"/>
                  </a:cubicBezTo>
                  <a:lnTo>
                    <a:pt x="289" y="258"/>
                  </a:lnTo>
                  <a:lnTo>
                    <a:pt x="333" y="243"/>
                  </a:lnTo>
                  <a:lnTo>
                    <a:pt x="378" y="234"/>
                  </a:lnTo>
                  <a:lnTo>
                    <a:pt x="333" y="169"/>
                  </a:lnTo>
                  <a:cubicBezTo>
                    <a:pt x="348" y="146"/>
                    <a:pt x="378" y="117"/>
                    <a:pt x="415" y="87"/>
                  </a:cubicBezTo>
                  <a:cubicBezTo>
                    <a:pt x="475" y="39"/>
                    <a:pt x="524" y="28"/>
                    <a:pt x="557" y="28"/>
                  </a:cubicBezTo>
                  <a:cubicBezTo>
                    <a:pt x="585" y="28"/>
                    <a:pt x="600" y="35"/>
                    <a:pt x="600" y="35"/>
                  </a:cubicBezTo>
                  <a:cubicBezTo>
                    <a:pt x="580" y="12"/>
                    <a:pt x="552" y="1"/>
                    <a:pt x="520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7"/>
            <p:cNvSpPr/>
            <p:nvPr/>
          </p:nvSpPr>
          <p:spPr>
            <a:xfrm>
              <a:off x="4273158" y="3783825"/>
              <a:ext cx="124976" cy="53510"/>
            </a:xfrm>
            <a:custGeom>
              <a:avLst/>
              <a:gdLst/>
              <a:ahLst/>
              <a:cxnLst/>
              <a:rect l="l" t="t" r="r" b="b"/>
              <a:pathLst>
                <a:path w="815" h="349" extrusionOk="0">
                  <a:moveTo>
                    <a:pt x="712" y="1"/>
                  </a:moveTo>
                  <a:cubicBezTo>
                    <a:pt x="659" y="1"/>
                    <a:pt x="596" y="23"/>
                    <a:pt x="534" y="68"/>
                  </a:cubicBezTo>
                  <a:cubicBezTo>
                    <a:pt x="482" y="105"/>
                    <a:pt x="445" y="157"/>
                    <a:pt x="424" y="201"/>
                  </a:cubicBezTo>
                  <a:cubicBezTo>
                    <a:pt x="379" y="171"/>
                    <a:pt x="326" y="150"/>
                    <a:pt x="260" y="143"/>
                  </a:cubicBezTo>
                  <a:cubicBezTo>
                    <a:pt x="237" y="139"/>
                    <a:pt x="215" y="137"/>
                    <a:pt x="194" y="137"/>
                  </a:cubicBezTo>
                  <a:cubicBezTo>
                    <a:pt x="88" y="137"/>
                    <a:pt x="12" y="184"/>
                    <a:pt x="0" y="253"/>
                  </a:cubicBezTo>
                  <a:cubicBezTo>
                    <a:pt x="0" y="253"/>
                    <a:pt x="28" y="197"/>
                    <a:pt x="176" y="197"/>
                  </a:cubicBezTo>
                  <a:cubicBezTo>
                    <a:pt x="198" y="197"/>
                    <a:pt x="224" y="198"/>
                    <a:pt x="253" y="201"/>
                  </a:cubicBezTo>
                  <a:cubicBezTo>
                    <a:pt x="319" y="209"/>
                    <a:pt x="370" y="223"/>
                    <a:pt x="400" y="246"/>
                  </a:cubicBezTo>
                  <a:lnTo>
                    <a:pt x="400" y="349"/>
                  </a:lnTo>
                  <a:lnTo>
                    <a:pt x="452" y="342"/>
                  </a:lnTo>
                  <a:lnTo>
                    <a:pt x="512" y="328"/>
                  </a:lnTo>
                  <a:lnTo>
                    <a:pt x="459" y="232"/>
                  </a:lnTo>
                  <a:cubicBezTo>
                    <a:pt x="482" y="201"/>
                    <a:pt x="512" y="157"/>
                    <a:pt x="571" y="120"/>
                  </a:cubicBezTo>
                  <a:cubicBezTo>
                    <a:pt x="656" y="51"/>
                    <a:pt x="723" y="37"/>
                    <a:pt x="766" y="37"/>
                  </a:cubicBezTo>
                  <a:cubicBezTo>
                    <a:pt x="797" y="37"/>
                    <a:pt x="815" y="45"/>
                    <a:pt x="815" y="45"/>
                  </a:cubicBezTo>
                  <a:cubicBezTo>
                    <a:pt x="792" y="15"/>
                    <a:pt x="755" y="1"/>
                    <a:pt x="712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7"/>
            <p:cNvSpPr/>
            <p:nvPr/>
          </p:nvSpPr>
          <p:spPr>
            <a:xfrm>
              <a:off x="5244136" y="3707630"/>
              <a:ext cx="36393" cy="15621"/>
            </a:xfrm>
            <a:custGeom>
              <a:avLst/>
              <a:gdLst/>
              <a:ahLst/>
              <a:cxnLst/>
              <a:rect l="l" t="t" r="r" b="b"/>
              <a:pathLst>
                <a:path w="438" h="188" extrusionOk="0">
                  <a:moveTo>
                    <a:pt x="385" y="1"/>
                  </a:moveTo>
                  <a:cubicBezTo>
                    <a:pt x="357" y="1"/>
                    <a:pt x="324" y="14"/>
                    <a:pt x="290" y="40"/>
                  </a:cubicBezTo>
                  <a:cubicBezTo>
                    <a:pt x="260" y="54"/>
                    <a:pt x="237" y="84"/>
                    <a:pt x="230" y="105"/>
                  </a:cubicBezTo>
                  <a:cubicBezTo>
                    <a:pt x="208" y="91"/>
                    <a:pt x="178" y="77"/>
                    <a:pt x="141" y="77"/>
                  </a:cubicBezTo>
                  <a:cubicBezTo>
                    <a:pt x="127" y="74"/>
                    <a:pt x="114" y="73"/>
                    <a:pt x="102" y="73"/>
                  </a:cubicBezTo>
                  <a:cubicBezTo>
                    <a:pt x="47" y="73"/>
                    <a:pt x="6" y="99"/>
                    <a:pt x="0" y="136"/>
                  </a:cubicBezTo>
                  <a:cubicBezTo>
                    <a:pt x="0" y="136"/>
                    <a:pt x="17" y="103"/>
                    <a:pt x="93" y="103"/>
                  </a:cubicBezTo>
                  <a:cubicBezTo>
                    <a:pt x="105" y="103"/>
                    <a:pt x="118" y="103"/>
                    <a:pt x="134" y="105"/>
                  </a:cubicBezTo>
                  <a:cubicBezTo>
                    <a:pt x="171" y="105"/>
                    <a:pt x="201" y="121"/>
                    <a:pt x="215" y="128"/>
                  </a:cubicBezTo>
                  <a:lnTo>
                    <a:pt x="215" y="187"/>
                  </a:lnTo>
                  <a:lnTo>
                    <a:pt x="246" y="180"/>
                  </a:lnTo>
                  <a:lnTo>
                    <a:pt x="274" y="173"/>
                  </a:lnTo>
                  <a:lnTo>
                    <a:pt x="246" y="121"/>
                  </a:lnTo>
                  <a:cubicBezTo>
                    <a:pt x="260" y="105"/>
                    <a:pt x="274" y="84"/>
                    <a:pt x="304" y="61"/>
                  </a:cubicBezTo>
                  <a:cubicBezTo>
                    <a:pt x="348" y="26"/>
                    <a:pt x="383" y="17"/>
                    <a:pt x="406" y="17"/>
                  </a:cubicBezTo>
                  <a:cubicBezTo>
                    <a:pt x="427" y="17"/>
                    <a:pt x="438" y="24"/>
                    <a:pt x="438" y="24"/>
                  </a:cubicBezTo>
                  <a:cubicBezTo>
                    <a:pt x="425" y="8"/>
                    <a:pt x="407" y="1"/>
                    <a:pt x="385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7"/>
            <p:cNvSpPr/>
            <p:nvPr/>
          </p:nvSpPr>
          <p:spPr>
            <a:xfrm>
              <a:off x="5952811" y="4309285"/>
              <a:ext cx="193932" cy="80763"/>
            </a:xfrm>
            <a:custGeom>
              <a:avLst/>
              <a:gdLst/>
              <a:ahLst/>
              <a:cxnLst/>
              <a:rect l="l" t="t" r="r" b="b"/>
              <a:pathLst>
                <a:path w="2334" h="972" extrusionOk="0">
                  <a:moveTo>
                    <a:pt x="777" y="1"/>
                  </a:moveTo>
                  <a:cubicBezTo>
                    <a:pt x="511" y="1"/>
                    <a:pt x="297" y="216"/>
                    <a:pt x="297" y="474"/>
                  </a:cubicBezTo>
                  <a:lnTo>
                    <a:pt x="297" y="483"/>
                  </a:lnTo>
                  <a:cubicBezTo>
                    <a:pt x="281" y="483"/>
                    <a:pt x="260" y="474"/>
                    <a:pt x="244" y="474"/>
                  </a:cubicBezTo>
                  <a:cubicBezTo>
                    <a:pt x="110" y="474"/>
                    <a:pt x="0" y="586"/>
                    <a:pt x="0" y="719"/>
                  </a:cubicBezTo>
                  <a:cubicBezTo>
                    <a:pt x="0" y="853"/>
                    <a:pt x="110" y="956"/>
                    <a:pt x="244" y="956"/>
                  </a:cubicBezTo>
                  <a:lnTo>
                    <a:pt x="244" y="972"/>
                  </a:lnTo>
                  <a:lnTo>
                    <a:pt x="2179" y="972"/>
                  </a:lnTo>
                  <a:lnTo>
                    <a:pt x="2179" y="956"/>
                  </a:lnTo>
                  <a:cubicBezTo>
                    <a:pt x="2268" y="949"/>
                    <a:pt x="2333" y="867"/>
                    <a:pt x="2333" y="778"/>
                  </a:cubicBezTo>
                  <a:cubicBezTo>
                    <a:pt x="2333" y="682"/>
                    <a:pt x="2253" y="600"/>
                    <a:pt x="2156" y="600"/>
                  </a:cubicBezTo>
                  <a:cubicBezTo>
                    <a:pt x="2111" y="600"/>
                    <a:pt x="2076" y="616"/>
                    <a:pt x="2038" y="638"/>
                  </a:cubicBezTo>
                  <a:lnTo>
                    <a:pt x="2038" y="616"/>
                  </a:lnTo>
                  <a:cubicBezTo>
                    <a:pt x="2038" y="422"/>
                    <a:pt x="1889" y="268"/>
                    <a:pt x="1697" y="268"/>
                  </a:cubicBezTo>
                  <a:cubicBezTo>
                    <a:pt x="1587" y="268"/>
                    <a:pt x="1489" y="319"/>
                    <a:pt x="1430" y="394"/>
                  </a:cubicBezTo>
                  <a:cubicBezTo>
                    <a:pt x="1409" y="385"/>
                    <a:pt x="1378" y="385"/>
                    <a:pt x="1355" y="385"/>
                  </a:cubicBezTo>
                  <a:cubicBezTo>
                    <a:pt x="1320" y="385"/>
                    <a:pt x="1282" y="394"/>
                    <a:pt x="1252" y="408"/>
                  </a:cubicBezTo>
                  <a:cubicBezTo>
                    <a:pt x="1222" y="172"/>
                    <a:pt x="1023" y="1"/>
                    <a:pt x="777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7"/>
            <p:cNvSpPr/>
            <p:nvPr/>
          </p:nvSpPr>
          <p:spPr>
            <a:xfrm>
              <a:off x="5976741" y="4309950"/>
              <a:ext cx="36393" cy="73368"/>
            </a:xfrm>
            <a:custGeom>
              <a:avLst/>
              <a:gdLst/>
              <a:ahLst/>
              <a:cxnLst/>
              <a:rect l="l" t="t" r="r" b="b"/>
              <a:pathLst>
                <a:path w="438" h="883" extrusionOk="0">
                  <a:moveTo>
                    <a:pt x="438" y="0"/>
                  </a:moveTo>
                  <a:cubicBezTo>
                    <a:pt x="201" y="0"/>
                    <a:pt x="0" y="199"/>
                    <a:pt x="0" y="445"/>
                  </a:cubicBezTo>
                  <a:cubicBezTo>
                    <a:pt x="0" y="688"/>
                    <a:pt x="201" y="882"/>
                    <a:pt x="438" y="882"/>
                  </a:cubicBezTo>
                  <a:cubicBezTo>
                    <a:pt x="438" y="882"/>
                    <a:pt x="187" y="800"/>
                    <a:pt x="171" y="445"/>
                  </a:cubicBezTo>
                  <a:cubicBezTo>
                    <a:pt x="150" y="119"/>
                    <a:pt x="438" y="0"/>
                    <a:pt x="438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7"/>
            <p:cNvSpPr/>
            <p:nvPr/>
          </p:nvSpPr>
          <p:spPr>
            <a:xfrm>
              <a:off x="6046952" y="4341275"/>
              <a:ext cx="38304" cy="19859"/>
            </a:xfrm>
            <a:custGeom>
              <a:avLst/>
              <a:gdLst/>
              <a:ahLst/>
              <a:cxnLst/>
              <a:rect l="l" t="t" r="r" b="b"/>
              <a:pathLst>
                <a:path w="461" h="239" extrusionOk="0">
                  <a:moveTo>
                    <a:pt x="231" y="0"/>
                  </a:moveTo>
                  <a:cubicBezTo>
                    <a:pt x="105" y="9"/>
                    <a:pt x="0" y="112"/>
                    <a:pt x="0" y="238"/>
                  </a:cubicBezTo>
                  <a:cubicBezTo>
                    <a:pt x="0" y="238"/>
                    <a:pt x="37" y="105"/>
                    <a:pt x="231" y="89"/>
                  </a:cubicBezTo>
                  <a:cubicBezTo>
                    <a:pt x="235" y="89"/>
                    <a:pt x="239" y="89"/>
                    <a:pt x="243" y="89"/>
                  </a:cubicBezTo>
                  <a:cubicBezTo>
                    <a:pt x="403" y="89"/>
                    <a:pt x="461" y="231"/>
                    <a:pt x="461" y="231"/>
                  </a:cubicBezTo>
                  <a:cubicBezTo>
                    <a:pt x="461" y="105"/>
                    <a:pt x="356" y="0"/>
                    <a:pt x="231" y="0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7"/>
            <p:cNvSpPr/>
            <p:nvPr/>
          </p:nvSpPr>
          <p:spPr>
            <a:xfrm>
              <a:off x="4741691" y="4301890"/>
              <a:ext cx="200164" cy="83173"/>
            </a:xfrm>
            <a:custGeom>
              <a:avLst/>
              <a:gdLst/>
              <a:ahLst/>
              <a:cxnLst/>
              <a:rect l="l" t="t" r="r" b="b"/>
              <a:pathLst>
                <a:path w="2409" h="1001" extrusionOk="0">
                  <a:moveTo>
                    <a:pt x="1608" y="1"/>
                  </a:moveTo>
                  <a:cubicBezTo>
                    <a:pt x="1358" y="1"/>
                    <a:pt x="1150" y="186"/>
                    <a:pt x="1119" y="422"/>
                  </a:cubicBezTo>
                  <a:cubicBezTo>
                    <a:pt x="1082" y="408"/>
                    <a:pt x="1054" y="401"/>
                    <a:pt x="1016" y="401"/>
                  </a:cubicBezTo>
                  <a:cubicBezTo>
                    <a:pt x="986" y="401"/>
                    <a:pt x="965" y="401"/>
                    <a:pt x="934" y="408"/>
                  </a:cubicBezTo>
                  <a:cubicBezTo>
                    <a:pt x="876" y="334"/>
                    <a:pt x="771" y="282"/>
                    <a:pt x="660" y="282"/>
                  </a:cubicBezTo>
                  <a:cubicBezTo>
                    <a:pt x="468" y="282"/>
                    <a:pt x="305" y="438"/>
                    <a:pt x="305" y="638"/>
                  </a:cubicBezTo>
                  <a:lnTo>
                    <a:pt x="305" y="661"/>
                  </a:lnTo>
                  <a:cubicBezTo>
                    <a:pt x="275" y="638"/>
                    <a:pt x="230" y="623"/>
                    <a:pt x="186" y="623"/>
                  </a:cubicBezTo>
                  <a:cubicBezTo>
                    <a:pt x="83" y="623"/>
                    <a:pt x="1" y="705"/>
                    <a:pt x="1" y="808"/>
                  </a:cubicBezTo>
                  <a:cubicBezTo>
                    <a:pt x="1" y="904"/>
                    <a:pt x="68" y="979"/>
                    <a:pt x="164" y="993"/>
                  </a:cubicBezTo>
                  <a:lnTo>
                    <a:pt x="164" y="1000"/>
                  </a:lnTo>
                  <a:lnTo>
                    <a:pt x="2165" y="1000"/>
                  </a:lnTo>
                  <a:lnTo>
                    <a:pt x="2165" y="993"/>
                  </a:lnTo>
                  <a:cubicBezTo>
                    <a:pt x="2298" y="993"/>
                    <a:pt x="2409" y="883"/>
                    <a:pt x="2409" y="750"/>
                  </a:cubicBezTo>
                  <a:cubicBezTo>
                    <a:pt x="2409" y="607"/>
                    <a:pt x="2298" y="497"/>
                    <a:pt x="2165" y="497"/>
                  </a:cubicBezTo>
                  <a:cubicBezTo>
                    <a:pt x="2142" y="497"/>
                    <a:pt x="2121" y="497"/>
                    <a:pt x="2105" y="504"/>
                  </a:cubicBezTo>
                  <a:lnTo>
                    <a:pt x="2105" y="497"/>
                  </a:lnTo>
                  <a:cubicBezTo>
                    <a:pt x="2105" y="223"/>
                    <a:pt x="1882" y="1"/>
                    <a:pt x="1608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7"/>
            <p:cNvSpPr/>
            <p:nvPr/>
          </p:nvSpPr>
          <p:spPr>
            <a:xfrm>
              <a:off x="4889508" y="4304300"/>
              <a:ext cx="27835" cy="39551"/>
            </a:xfrm>
            <a:custGeom>
              <a:avLst/>
              <a:gdLst/>
              <a:ahLst/>
              <a:cxnLst/>
              <a:rect l="l" t="t" r="r" b="b"/>
              <a:pathLst>
                <a:path w="335" h="476" extrusionOk="0">
                  <a:moveTo>
                    <a:pt x="0" y="0"/>
                  </a:moveTo>
                  <a:lnTo>
                    <a:pt x="0" y="0"/>
                  </a:lnTo>
                  <a:cubicBezTo>
                    <a:pt x="192" y="75"/>
                    <a:pt x="326" y="253"/>
                    <a:pt x="326" y="468"/>
                  </a:cubicBezTo>
                  <a:lnTo>
                    <a:pt x="326" y="475"/>
                  </a:lnTo>
                  <a:lnTo>
                    <a:pt x="334" y="475"/>
                  </a:lnTo>
                  <a:lnTo>
                    <a:pt x="334" y="438"/>
                  </a:lnTo>
                  <a:cubicBezTo>
                    <a:pt x="334" y="232"/>
                    <a:pt x="192" y="61"/>
                    <a:pt x="0" y="0"/>
                  </a:cubicBezTo>
                  <a:close/>
                </a:path>
              </a:pathLst>
            </a:custGeom>
            <a:solidFill>
              <a:srgbClr val="EDED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7"/>
            <p:cNvSpPr/>
            <p:nvPr/>
          </p:nvSpPr>
          <p:spPr>
            <a:xfrm>
              <a:off x="4879538" y="4303136"/>
              <a:ext cx="37806" cy="75861"/>
            </a:xfrm>
            <a:custGeom>
              <a:avLst/>
              <a:gdLst/>
              <a:ahLst/>
              <a:cxnLst/>
              <a:rect l="l" t="t" r="r" b="b"/>
              <a:pathLst>
                <a:path w="455" h="913" extrusionOk="0">
                  <a:moveTo>
                    <a:pt x="1" y="0"/>
                  </a:moveTo>
                  <a:cubicBezTo>
                    <a:pt x="1" y="0"/>
                    <a:pt x="298" y="119"/>
                    <a:pt x="284" y="452"/>
                  </a:cubicBezTo>
                  <a:cubicBezTo>
                    <a:pt x="261" y="824"/>
                    <a:pt x="1" y="913"/>
                    <a:pt x="1" y="913"/>
                  </a:cubicBezTo>
                  <a:cubicBezTo>
                    <a:pt x="239" y="913"/>
                    <a:pt x="438" y="719"/>
                    <a:pt x="454" y="489"/>
                  </a:cubicBezTo>
                  <a:lnTo>
                    <a:pt x="446" y="489"/>
                  </a:lnTo>
                  <a:lnTo>
                    <a:pt x="446" y="482"/>
                  </a:lnTo>
                  <a:cubicBezTo>
                    <a:pt x="446" y="267"/>
                    <a:pt x="312" y="89"/>
                    <a:pt x="120" y="14"/>
                  </a:cubicBezTo>
                  <a:cubicBezTo>
                    <a:pt x="83" y="7"/>
                    <a:pt x="45" y="0"/>
                    <a:pt x="1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7"/>
            <p:cNvSpPr/>
            <p:nvPr/>
          </p:nvSpPr>
          <p:spPr>
            <a:xfrm>
              <a:off x="4805089" y="4335791"/>
              <a:ext cx="39551" cy="19692"/>
            </a:xfrm>
            <a:custGeom>
              <a:avLst/>
              <a:gdLst/>
              <a:ahLst/>
              <a:cxnLst/>
              <a:rect l="l" t="t" r="r" b="b"/>
              <a:pathLst>
                <a:path w="476" h="237" extrusionOk="0">
                  <a:moveTo>
                    <a:pt x="239" y="0"/>
                  </a:moveTo>
                  <a:cubicBezTo>
                    <a:pt x="113" y="0"/>
                    <a:pt x="8" y="103"/>
                    <a:pt x="1" y="230"/>
                  </a:cubicBezTo>
                  <a:cubicBezTo>
                    <a:pt x="1" y="230"/>
                    <a:pt x="61" y="89"/>
                    <a:pt x="223" y="89"/>
                  </a:cubicBezTo>
                  <a:lnTo>
                    <a:pt x="246" y="89"/>
                  </a:lnTo>
                  <a:cubicBezTo>
                    <a:pt x="438" y="103"/>
                    <a:pt x="475" y="237"/>
                    <a:pt x="475" y="237"/>
                  </a:cubicBezTo>
                  <a:cubicBezTo>
                    <a:pt x="475" y="103"/>
                    <a:pt x="372" y="0"/>
                    <a:pt x="246" y="0"/>
                  </a:cubicBezTo>
                  <a:close/>
                </a:path>
              </a:pathLst>
            </a:custGeom>
            <a:solidFill>
              <a:srgbClr val="BFE19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7"/>
            <p:cNvSpPr/>
            <p:nvPr/>
          </p:nvSpPr>
          <p:spPr>
            <a:xfrm>
              <a:off x="4599524" y="4010078"/>
              <a:ext cx="197671" cy="248771"/>
            </a:xfrm>
            <a:custGeom>
              <a:avLst/>
              <a:gdLst/>
              <a:ahLst/>
              <a:cxnLst/>
              <a:rect l="l" t="t" r="r" b="b"/>
              <a:pathLst>
                <a:path w="2379" h="2994" extrusionOk="0">
                  <a:moveTo>
                    <a:pt x="1185" y="1"/>
                  </a:moveTo>
                  <a:cubicBezTo>
                    <a:pt x="675" y="1"/>
                    <a:pt x="252" y="415"/>
                    <a:pt x="252" y="934"/>
                  </a:cubicBezTo>
                  <a:cubicBezTo>
                    <a:pt x="252" y="979"/>
                    <a:pt x="259" y="1023"/>
                    <a:pt x="268" y="1068"/>
                  </a:cubicBezTo>
                  <a:cubicBezTo>
                    <a:pt x="104" y="1267"/>
                    <a:pt x="1" y="1527"/>
                    <a:pt x="1" y="1808"/>
                  </a:cubicBezTo>
                  <a:cubicBezTo>
                    <a:pt x="1" y="2467"/>
                    <a:pt x="534" y="2994"/>
                    <a:pt x="1185" y="2994"/>
                  </a:cubicBezTo>
                  <a:cubicBezTo>
                    <a:pt x="1845" y="2994"/>
                    <a:pt x="2379" y="2467"/>
                    <a:pt x="2379" y="1808"/>
                  </a:cubicBezTo>
                  <a:cubicBezTo>
                    <a:pt x="2379" y="1527"/>
                    <a:pt x="2275" y="1267"/>
                    <a:pt x="2112" y="1068"/>
                  </a:cubicBezTo>
                  <a:cubicBezTo>
                    <a:pt x="2119" y="1023"/>
                    <a:pt x="2126" y="979"/>
                    <a:pt x="2126" y="934"/>
                  </a:cubicBezTo>
                  <a:cubicBezTo>
                    <a:pt x="2126" y="415"/>
                    <a:pt x="1705" y="1"/>
                    <a:pt x="1185" y="1"/>
                  </a:cubicBez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7"/>
            <p:cNvSpPr/>
            <p:nvPr/>
          </p:nvSpPr>
          <p:spPr>
            <a:xfrm>
              <a:off x="4697986" y="4086521"/>
              <a:ext cx="9389" cy="296133"/>
            </a:xfrm>
            <a:custGeom>
              <a:avLst/>
              <a:gdLst/>
              <a:ahLst/>
              <a:cxnLst/>
              <a:rect l="l" t="t" r="r" b="b"/>
              <a:pathLst>
                <a:path w="113" h="3564" extrusionOk="0">
                  <a:moveTo>
                    <a:pt x="54" y="1"/>
                  </a:moveTo>
                  <a:cubicBezTo>
                    <a:pt x="53" y="1"/>
                    <a:pt x="52" y="4"/>
                    <a:pt x="52" y="14"/>
                  </a:cubicBezTo>
                  <a:lnTo>
                    <a:pt x="0" y="3511"/>
                  </a:lnTo>
                  <a:cubicBezTo>
                    <a:pt x="0" y="3534"/>
                    <a:pt x="23" y="3564"/>
                    <a:pt x="52" y="3564"/>
                  </a:cubicBezTo>
                  <a:lnTo>
                    <a:pt x="61" y="3564"/>
                  </a:lnTo>
                  <a:cubicBezTo>
                    <a:pt x="89" y="3564"/>
                    <a:pt x="112" y="3534"/>
                    <a:pt x="112" y="3511"/>
                  </a:cubicBezTo>
                  <a:cubicBezTo>
                    <a:pt x="112" y="3511"/>
                    <a:pt x="89" y="14"/>
                    <a:pt x="61" y="14"/>
                  </a:cubicBezTo>
                  <a:cubicBezTo>
                    <a:pt x="61" y="14"/>
                    <a:pt x="57" y="1"/>
                    <a:pt x="54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7"/>
            <p:cNvSpPr/>
            <p:nvPr/>
          </p:nvSpPr>
          <p:spPr>
            <a:xfrm>
              <a:off x="4646221" y="4157895"/>
              <a:ext cx="56086" cy="46115"/>
            </a:xfrm>
            <a:custGeom>
              <a:avLst/>
              <a:gdLst/>
              <a:ahLst/>
              <a:cxnLst/>
              <a:rect l="l" t="t" r="r" b="b"/>
              <a:pathLst>
                <a:path w="675" h="555" extrusionOk="0">
                  <a:moveTo>
                    <a:pt x="1" y="0"/>
                  </a:moveTo>
                  <a:lnTo>
                    <a:pt x="1" y="0"/>
                  </a:lnTo>
                  <a:cubicBezTo>
                    <a:pt x="331" y="541"/>
                    <a:pt x="634" y="555"/>
                    <a:pt x="665" y="555"/>
                  </a:cubicBezTo>
                  <a:cubicBezTo>
                    <a:pt x="667" y="555"/>
                    <a:pt x="668" y="555"/>
                    <a:pt x="668" y="555"/>
                  </a:cubicBezTo>
                  <a:lnTo>
                    <a:pt x="675" y="473"/>
                  </a:lnTo>
                  <a:lnTo>
                    <a:pt x="675" y="473"/>
                  </a:lnTo>
                  <a:cubicBezTo>
                    <a:pt x="675" y="473"/>
                    <a:pt x="668" y="479"/>
                    <a:pt x="647" y="479"/>
                  </a:cubicBezTo>
                  <a:cubicBezTo>
                    <a:pt x="606" y="479"/>
                    <a:pt x="511" y="455"/>
                    <a:pt x="312" y="311"/>
                  </a:cubicBezTo>
                  <a:cubicBezTo>
                    <a:pt x="134" y="18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7"/>
            <p:cNvSpPr/>
            <p:nvPr/>
          </p:nvSpPr>
          <p:spPr>
            <a:xfrm>
              <a:off x="4702223" y="4144850"/>
              <a:ext cx="48109" cy="39551"/>
            </a:xfrm>
            <a:custGeom>
              <a:avLst/>
              <a:gdLst/>
              <a:ahLst/>
              <a:cxnLst/>
              <a:rect l="l" t="t" r="r" b="b"/>
              <a:pathLst>
                <a:path w="579" h="476" extrusionOk="0">
                  <a:moveTo>
                    <a:pt x="579" y="1"/>
                  </a:moveTo>
                  <a:cubicBezTo>
                    <a:pt x="579" y="1"/>
                    <a:pt x="461" y="164"/>
                    <a:pt x="312" y="267"/>
                  </a:cubicBezTo>
                  <a:cubicBezTo>
                    <a:pt x="143" y="392"/>
                    <a:pt x="60" y="413"/>
                    <a:pt x="24" y="413"/>
                  </a:cubicBezTo>
                  <a:cubicBezTo>
                    <a:pt x="7" y="413"/>
                    <a:pt x="1" y="408"/>
                    <a:pt x="1" y="408"/>
                  </a:cubicBezTo>
                  <a:lnTo>
                    <a:pt x="1" y="408"/>
                  </a:lnTo>
                  <a:lnTo>
                    <a:pt x="10" y="475"/>
                  </a:lnTo>
                  <a:cubicBezTo>
                    <a:pt x="10" y="475"/>
                    <a:pt x="11" y="475"/>
                    <a:pt x="12" y="475"/>
                  </a:cubicBezTo>
                  <a:cubicBezTo>
                    <a:pt x="40" y="475"/>
                    <a:pt x="300" y="463"/>
                    <a:pt x="579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7"/>
            <p:cNvSpPr/>
            <p:nvPr/>
          </p:nvSpPr>
          <p:spPr>
            <a:xfrm>
              <a:off x="4664168" y="4117264"/>
              <a:ext cx="38138" cy="31408"/>
            </a:xfrm>
            <a:custGeom>
              <a:avLst/>
              <a:gdLst/>
              <a:ahLst/>
              <a:cxnLst/>
              <a:rect l="l" t="t" r="r" b="b"/>
              <a:pathLst>
                <a:path w="459" h="378" extrusionOk="0">
                  <a:moveTo>
                    <a:pt x="0" y="0"/>
                  </a:moveTo>
                  <a:cubicBezTo>
                    <a:pt x="228" y="370"/>
                    <a:pt x="443" y="377"/>
                    <a:pt x="458" y="377"/>
                  </a:cubicBezTo>
                  <a:cubicBezTo>
                    <a:pt x="459" y="377"/>
                    <a:pt x="459" y="377"/>
                    <a:pt x="459" y="377"/>
                  </a:cubicBezTo>
                  <a:lnTo>
                    <a:pt x="459" y="325"/>
                  </a:lnTo>
                  <a:cubicBezTo>
                    <a:pt x="459" y="325"/>
                    <a:pt x="455" y="328"/>
                    <a:pt x="444" y="328"/>
                  </a:cubicBezTo>
                  <a:cubicBezTo>
                    <a:pt x="417" y="328"/>
                    <a:pt x="352" y="313"/>
                    <a:pt x="208" y="215"/>
                  </a:cubicBezTo>
                  <a:cubicBezTo>
                    <a:pt x="89" y="12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7"/>
            <p:cNvSpPr/>
            <p:nvPr/>
          </p:nvSpPr>
          <p:spPr>
            <a:xfrm>
              <a:off x="7094301" y="3230029"/>
              <a:ext cx="116326" cy="116991"/>
            </a:xfrm>
            <a:custGeom>
              <a:avLst/>
              <a:gdLst/>
              <a:ahLst/>
              <a:cxnLst/>
              <a:rect l="l" t="t" r="r" b="b"/>
              <a:pathLst>
                <a:path w="1400" h="1408" extrusionOk="0">
                  <a:moveTo>
                    <a:pt x="697" y="1"/>
                  </a:moveTo>
                  <a:cubicBezTo>
                    <a:pt x="311" y="1"/>
                    <a:pt x="0" y="319"/>
                    <a:pt x="0" y="703"/>
                  </a:cubicBezTo>
                  <a:cubicBezTo>
                    <a:pt x="0" y="1089"/>
                    <a:pt x="311" y="1407"/>
                    <a:pt x="697" y="1407"/>
                  </a:cubicBezTo>
                  <a:cubicBezTo>
                    <a:pt x="1088" y="1407"/>
                    <a:pt x="1400" y="1089"/>
                    <a:pt x="1400" y="703"/>
                  </a:cubicBezTo>
                  <a:cubicBezTo>
                    <a:pt x="1400" y="319"/>
                    <a:pt x="1088" y="1"/>
                    <a:pt x="697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7"/>
            <p:cNvSpPr/>
            <p:nvPr/>
          </p:nvSpPr>
          <p:spPr>
            <a:xfrm>
              <a:off x="6617697" y="3224462"/>
              <a:ext cx="74033" cy="73950"/>
            </a:xfrm>
            <a:custGeom>
              <a:avLst/>
              <a:gdLst/>
              <a:ahLst/>
              <a:cxnLst/>
              <a:rect l="l" t="t" r="r" b="b"/>
              <a:pathLst>
                <a:path w="891" h="890" extrusionOk="0">
                  <a:moveTo>
                    <a:pt x="445" y="0"/>
                  </a:moveTo>
                  <a:cubicBezTo>
                    <a:pt x="200" y="0"/>
                    <a:pt x="1" y="201"/>
                    <a:pt x="1" y="445"/>
                  </a:cubicBezTo>
                  <a:cubicBezTo>
                    <a:pt x="1" y="697"/>
                    <a:pt x="200" y="889"/>
                    <a:pt x="445" y="889"/>
                  </a:cubicBezTo>
                  <a:cubicBezTo>
                    <a:pt x="689" y="889"/>
                    <a:pt x="890" y="697"/>
                    <a:pt x="890" y="445"/>
                  </a:cubicBezTo>
                  <a:cubicBezTo>
                    <a:pt x="890" y="201"/>
                    <a:pt x="689" y="0"/>
                    <a:pt x="445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7"/>
            <p:cNvSpPr/>
            <p:nvPr/>
          </p:nvSpPr>
          <p:spPr>
            <a:xfrm>
              <a:off x="6668299" y="3084622"/>
              <a:ext cx="143413" cy="142998"/>
            </a:xfrm>
            <a:custGeom>
              <a:avLst/>
              <a:gdLst/>
              <a:ahLst/>
              <a:cxnLst/>
              <a:rect l="l" t="t" r="r" b="b"/>
              <a:pathLst>
                <a:path w="1726" h="1721" extrusionOk="0">
                  <a:moveTo>
                    <a:pt x="866" y="1"/>
                  </a:moveTo>
                  <a:cubicBezTo>
                    <a:pt x="391" y="1"/>
                    <a:pt x="0" y="387"/>
                    <a:pt x="0" y="862"/>
                  </a:cubicBezTo>
                  <a:cubicBezTo>
                    <a:pt x="0" y="1335"/>
                    <a:pt x="391" y="1720"/>
                    <a:pt x="866" y="1720"/>
                  </a:cubicBezTo>
                  <a:cubicBezTo>
                    <a:pt x="1341" y="1720"/>
                    <a:pt x="1725" y="1335"/>
                    <a:pt x="1725" y="862"/>
                  </a:cubicBezTo>
                  <a:cubicBezTo>
                    <a:pt x="1725" y="387"/>
                    <a:pt x="1341" y="1"/>
                    <a:pt x="866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7"/>
            <p:cNvSpPr/>
            <p:nvPr/>
          </p:nvSpPr>
          <p:spPr>
            <a:xfrm>
              <a:off x="7040044" y="3353750"/>
              <a:ext cx="49439" cy="48691"/>
            </a:xfrm>
            <a:custGeom>
              <a:avLst/>
              <a:gdLst/>
              <a:ahLst/>
              <a:cxnLst/>
              <a:rect l="l" t="t" r="r" b="b"/>
              <a:pathLst>
                <a:path w="595" h="586" extrusionOk="0">
                  <a:moveTo>
                    <a:pt x="297" y="0"/>
                  </a:moveTo>
                  <a:cubicBezTo>
                    <a:pt x="134" y="0"/>
                    <a:pt x="0" y="134"/>
                    <a:pt x="0" y="297"/>
                  </a:cubicBezTo>
                  <a:cubicBezTo>
                    <a:pt x="0" y="455"/>
                    <a:pt x="127" y="586"/>
                    <a:pt x="285" y="586"/>
                  </a:cubicBezTo>
                  <a:cubicBezTo>
                    <a:pt x="289" y="586"/>
                    <a:pt x="293" y="585"/>
                    <a:pt x="297" y="585"/>
                  </a:cubicBezTo>
                  <a:cubicBezTo>
                    <a:pt x="461" y="585"/>
                    <a:pt x="594" y="452"/>
                    <a:pt x="594" y="290"/>
                  </a:cubicBezTo>
                  <a:cubicBezTo>
                    <a:pt x="594" y="126"/>
                    <a:pt x="461" y="0"/>
                    <a:pt x="297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7"/>
            <p:cNvSpPr/>
            <p:nvPr/>
          </p:nvSpPr>
          <p:spPr>
            <a:xfrm>
              <a:off x="7614528" y="3054460"/>
              <a:ext cx="546234" cy="237720"/>
            </a:xfrm>
            <a:custGeom>
              <a:avLst/>
              <a:gdLst/>
              <a:ahLst/>
              <a:cxnLst/>
              <a:rect l="l" t="t" r="r" b="b"/>
              <a:pathLst>
                <a:path w="6574" h="2861" extrusionOk="0">
                  <a:moveTo>
                    <a:pt x="3078" y="1"/>
                  </a:moveTo>
                  <a:cubicBezTo>
                    <a:pt x="3067" y="1"/>
                    <a:pt x="3056" y="1"/>
                    <a:pt x="3045" y="1"/>
                  </a:cubicBezTo>
                  <a:cubicBezTo>
                    <a:pt x="2512" y="8"/>
                    <a:pt x="2083" y="401"/>
                    <a:pt x="2001" y="904"/>
                  </a:cubicBezTo>
                  <a:cubicBezTo>
                    <a:pt x="1964" y="904"/>
                    <a:pt x="1927" y="897"/>
                    <a:pt x="1889" y="897"/>
                  </a:cubicBezTo>
                  <a:cubicBezTo>
                    <a:pt x="1431" y="913"/>
                    <a:pt x="1068" y="1283"/>
                    <a:pt x="1061" y="1735"/>
                  </a:cubicBezTo>
                  <a:cubicBezTo>
                    <a:pt x="534" y="1891"/>
                    <a:pt x="127" y="2327"/>
                    <a:pt x="1" y="2861"/>
                  </a:cubicBezTo>
                  <a:lnTo>
                    <a:pt x="6574" y="2743"/>
                  </a:lnTo>
                  <a:cubicBezTo>
                    <a:pt x="6390" y="2086"/>
                    <a:pt x="6007" y="1601"/>
                    <a:pt x="5306" y="1601"/>
                  </a:cubicBezTo>
                  <a:cubicBezTo>
                    <a:pt x="5296" y="1601"/>
                    <a:pt x="5286" y="1601"/>
                    <a:pt x="5275" y="1602"/>
                  </a:cubicBezTo>
                  <a:lnTo>
                    <a:pt x="5217" y="1602"/>
                  </a:lnTo>
                  <a:cubicBezTo>
                    <a:pt x="5210" y="1101"/>
                    <a:pt x="4802" y="698"/>
                    <a:pt x="4305" y="698"/>
                  </a:cubicBezTo>
                  <a:cubicBezTo>
                    <a:pt x="4295" y="698"/>
                    <a:pt x="4286" y="698"/>
                    <a:pt x="4276" y="698"/>
                  </a:cubicBezTo>
                  <a:cubicBezTo>
                    <a:pt x="4208" y="698"/>
                    <a:pt x="4150" y="705"/>
                    <a:pt x="4084" y="719"/>
                  </a:cubicBezTo>
                  <a:cubicBezTo>
                    <a:pt x="3938" y="301"/>
                    <a:pt x="3545" y="1"/>
                    <a:pt x="30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7"/>
            <p:cNvSpPr/>
            <p:nvPr/>
          </p:nvSpPr>
          <p:spPr>
            <a:xfrm>
              <a:off x="7772814" y="3127164"/>
              <a:ext cx="60323" cy="120065"/>
            </a:xfrm>
            <a:custGeom>
              <a:avLst/>
              <a:gdLst/>
              <a:ahLst/>
              <a:cxnLst/>
              <a:rect l="l" t="t" r="r" b="b"/>
              <a:pathLst>
                <a:path w="726" h="1445" extrusionOk="0">
                  <a:moveTo>
                    <a:pt x="0" y="1"/>
                  </a:moveTo>
                  <a:cubicBezTo>
                    <a:pt x="0" y="1"/>
                    <a:pt x="578" y="186"/>
                    <a:pt x="548" y="719"/>
                  </a:cubicBezTo>
                  <a:cubicBezTo>
                    <a:pt x="518" y="1312"/>
                    <a:pt x="0" y="1445"/>
                    <a:pt x="0" y="1445"/>
                  </a:cubicBezTo>
                  <a:cubicBezTo>
                    <a:pt x="401" y="1445"/>
                    <a:pt x="726" y="1120"/>
                    <a:pt x="726" y="719"/>
                  </a:cubicBezTo>
                  <a:cubicBezTo>
                    <a:pt x="726" y="326"/>
                    <a:pt x="401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7"/>
            <p:cNvSpPr/>
            <p:nvPr/>
          </p:nvSpPr>
          <p:spPr>
            <a:xfrm>
              <a:off x="7979709" y="3186905"/>
              <a:ext cx="177979" cy="89903"/>
            </a:xfrm>
            <a:custGeom>
              <a:avLst/>
              <a:gdLst/>
              <a:ahLst/>
              <a:cxnLst/>
              <a:rect l="l" t="t" r="r" b="b"/>
              <a:pathLst>
                <a:path w="2142" h="1082" extrusionOk="0">
                  <a:moveTo>
                    <a:pt x="1068" y="0"/>
                  </a:moveTo>
                  <a:cubicBezTo>
                    <a:pt x="489" y="0"/>
                    <a:pt x="7" y="471"/>
                    <a:pt x="0" y="1053"/>
                  </a:cubicBezTo>
                  <a:cubicBezTo>
                    <a:pt x="0" y="1053"/>
                    <a:pt x="272" y="206"/>
                    <a:pt x="1007" y="206"/>
                  </a:cubicBezTo>
                  <a:cubicBezTo>
                    <a:pt x="1029" y="206"/>
                    <a:pt x="1052" y="207"/>
                    <a:pt x="1074" y="208"/>
                  </a:cubicBezTo>
                  <a:cubicBezTo>
                    <a:pt x="1947" y="274"/>
                    <a:pt x="2134" y="1082"/>
                    <a:pt x="2134" y="1082"/>
                  </a:cubicBezTo>
                  <a:cubicBezTo>
                    <a:pt x="2141" y="497"/>
                    <a:pt x="1674" y="15"/>
                    <a:pt x="1081" y="0"/>
                  </a:cubicBezTo>
                  <a:cubicBezTo>
                    <a:pt x="1077" y="0"/>
                    <a:pt x="1073" y="0"/>
                    <a:pt x="10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0" name="Google Shape;2660;p37"/>
            <p:cNvGrpSpPr/>
            <p:nvPr/>
          </p:nvGrpSpPr>
          <p:grpSpPr>
            <a:xfrm>
              <a:off x="4210705" y="2640464"/>
              <a:ext cx="553629" cy="271123"/>
              <a:chOff x="4210705" y="2640464"/>
              <a:chExt cx="553629" cy="271123"/>
            </a:xfrm>
          </p:grpSpPr>
          <p:sp>
            <p:nvSpPr>
              <p:cNvPr id="2661" name="Google Shape;2661;p37"/>
              <p:cNvSpPr/>
              <p:nvPr/>
            </p:nvSpPr>
            <p:spPr>
              <a:xfrm>
                <a:off x="4210705" y="2640464"/>
                <a:ext cx="553629" cy="271123"/>
              </a:xfrm>
              <a:custGeom>
                <a:avLst/>
                <a:gdLst/>
                <a:ahLst/>
                <a:cxnLst/>
                <a:rect l="l" t="t" r="r" b="b"/>
                <a:pathLst>
                  <a:path w="6663" h="3263" extrusionOk="0">
                    <a:moveTo>
                      <a:pt x="3742" y="1"/>
                    </a:moveTo>
                    <a:cubicBezTo>
                      <a:pt x="2549" y="1"/>
                      <a:pt x="1578" y="934"/>
                      <a:pt x="1519" y="2113"/>
                    </a:cubicBezTo>
                    <a:cubicBezTo>
                      <a:pt x="1400" y="2069"/>
                      <a:pt x="1275" y="2046"/>
                      <a:pt x="1142" y="2046"/>
                    </a:cubicBezTo>
                    <a:cubicBezTo>
                      <a:pt x="511" y="2046"/>
                      <a:pt x="0" y="2551"/>
                      <a:pt x="0" y="3180"/>
                    </a:cubicBezTo>
                    <a:cubicBezTo>
                      <a:pt x="0" y="3209"/>
                      <a:pt x="0" y="3232"/>
                      <a:pt x="7" y="3262"/>
                    </a:cubicBezTo>
                    <a:lnTo>
                      <a:pt x="6610" y="3262"/>
                    </a:lnTo>
                    <a:cubicBezTo>
                      <a:pt x="6646" y="3164"/>
                      <a:pt x="6662" y="3061"/>
                      <a:pt x="6662" y="2951"/>
                    </a:cubicBezTo>
                    <a:cubicBezTo>
                      <a:pt x="6662" y="2520"/>
                      <a:pt x="6365" y="2165"/>
                      <a:pt x="5958" y="2076"/>
                    </a:cubicBezTo>
                    <a:cubicBezTo>
                      <a:pt x="5883" y="920"/>
                      <a:pt x="4921" y="1"/>
                      <a:pt x="3742" y="1"/>
                    </a:cubicBezTo>
                    <a:close/>
                  </a:path>
                </a:pathLst>
              </a:custGeom>
              <a:solidFill>
                <a:srgbClr val="A1E1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2" name="Google Shape;2662;p37"/>
              <p:cNvSpPr/>
              <p:nvPr/>
            </p:nvSpPr>
            <p:spPr>
              <a:xfrm>
                <a:off x="4527636" y="2731640"/>
                <a:ext cx="88740" cy="88740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1068" extrusionOk="0">
                    <a:moveTo>
                      <a:pt x="534" y="0"/>
                    </a:moveTo>
                    <a:cubicBezTo>
                      <a:pt x="237" y="0"/>
                      <a:pt x="0" y="237"/>
                      <a:pt x="0" y="534"/>
                    </a:cubicBezTo>
                    <a:cubicBezTo>
                      <a:pt x="0" y="831"/>
                      <a:pt x="237" y="1067"/>
                      <a:pt x="534" y="1067"/>
                    </a:cubicBezTo>
                    <a:cubicBezTo>
                      <a:pt x="831" y="1067"/>
                      <a:pt x="1067" y="831"/>
                      <a:pt x="1067" y="534"/>
                    </a:cubicBezTo>
                    <a:cubicBezTo>
                      <a:pt x="1067" y="237"/>
                      <a:pt x="831" y="0"/>
                      <a:pt x="534" y="0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3" name="Google Shape;2663;p37"/>
              <p:cNvSpPr/>
              <p:nvPr/>
            </p:nvSpPr>
            <p:spPr>
              <a:xfrm>
                <a:off x="4471141" y="2722964"/>
                <a:ext cx="32737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394" h="394" extrusionOk="0">
                    <a:moveTo>
                      <a:pt x="202" y="0"/>
                    </a:moveTo>
                    <a:cubicBezTo>
                      <a:pt x="90" y="0"/>
                      <a:pt x="1" y="89"/>
                      <a:pt x="1" y="192"/>
                    </a:cubicBezTo>
                    <a:cubicBezTo>
                      <a:pt x="1" y="304"/>
                      <a:pt x="90" y="393"/>
                      <a:pt x="202" y="393"/>
                    </a:cubicBezTo>
                    <a:cubicBezTo>
                      <a:pt x="312" y="393"/>
                      <a:pt x="394" y="304"/>
                      <a:pt x="394" y="192"/>
                    </a:cubicBezTo>
                    <a:cubicBezTo>
                      <a:pt x="394" y="89"/>
                      <a:pt x="312" y="0"/>
                      <a:pt x="202" y="0"/>
                    </a:cubicBezTo>
                    <a:close/>
                  </a:path>
                </a:pathLst>
              </a:custGeom>
              <a:solidFill>
                <a:srgbClr val="CBEFF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4" name="Google Shape;2664;p37"/>
            <p:cNvSpPr/>
            <p:nvPr/>
          </p:nvSpPr>
          <p:spPr>
            <a:xfrm>
              <a:off x="5074217" y="3494671"/>
              <a:ext cx="106023" cy="211963"/>
            </a:xfrm>
            <a:custGeom>
              <a:avLst/>
              <a:gdLst/>
              <a:ahLst/>
              <a:cxnLst/>
              <a:rect l="l" t="t" r="r" b="b"/>
              <a:pathLst>
                <a:path w="1276" h="2551" extrusionOk="0">
                  <a:moveTo>
                    <a:pt x="1275" y="1"/>
                  </a:moveTo>
                  <a:cubicBezTo>
                    <a:pt x="571" y="1"/>
                    <a:pt x="0" y="572"/>
                    <a:pt x="0" y="1276"/>
                  </a:cubicBezTo>
                  <a:cubicBezTo>
                    <a:pt x="0" y="1980"/>
                    <a:pt x="571" y="2551"/>
                    <a:pt x="1275" y="2551"/>
                  </a:cubicBezTo>
                  <a:cubicBezTo>
                    <a:pt x="571" y="2542"/>
                    <a:pt x="7" y="1980"/>
                    <a:pt x="7" y="1276"/>
                  </a:cubicBezTo>
                  <a:cubicBezTo>
                    <a:pt x="7" y="572"/>
                    <a:pt x="571" y="8"/>
                    <a:pt x="1275" y="1"/>
                  </a:cubicBezTo>
                  <a:close/>
                </a:path>
              </a:pathLst>
            </a:custGeom>
            <a:solidFill>
              <a:srgbClr val="99A0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5" name="Google Shape;2665;p37"/>
            <p:cNvGrpSpPr/>
            <p:nvPr/>
          </p:nvGrpSpPr>
          <p:grpSpPr>
            <a:xfrm>
              <a:off x="4281501" y="3120144"/>
              <a:ext cx="367777" cy="369040"/>
              <a:chOff x="4396276" y="3156781"/>
              <a:chExt cx="367777" cy="369040"/>
            </a:xfrm>
          </p:grpSpPr>
          <p:sp>
            <p:nvSpPr>
              <p:cNvPr id="2666" name="Google Shape;2666;p37"/>
              <p:cNvSpPr/>
              <p:nvPr/>
            </p:nvSpPr>
            <p:spPr>
              <a:xfrm>
                <a:off x="4396276" y="3156781"/>
                <a:ext cx="367777" cy="369040"/>
              </a:xfrm>
              <a:custGeom>
                <a:avLst/>
                <a:gdLst/>
                <a:ahLst/>
                <a:cxnLst/>
                <a:rect l="l" t="t" r="r" b="b"/>
                <a:pathLst>
                  <a:path w="2542" h="2551" extrusionOk="0">
                    <a:moveTo>
                      <a:pt x="1275" y="1"/>
                    </a:moveTo>
                    <a:cubicBezTo>
                      <a:pt x="571" y="1"/>
                      <a:pt x="0" y="572"/>
                      <a:pt x="0" y="1276"/>
                    </a:cubicBezTo>
                    <a:cubicBezTo>
                      <a:pt x="0" y="1980"/>
                      <a:pt x="571" y="2551"/>
                      <a:pt x="1275" y="2551"/>
                    </a:cubicBezTo>
                    <a:cubicBezTo>
                      <a:pt x="1972" y="2551"/>
                      <a:pt x="2541" y="1980"/>
                      <a:pt x="2541" y="1276"/>
                    </a:cubicBezTo>
                    <a:cubicBezTo>
                      <a:pt x="2541" y="572"/>
                      <a:pt x="1972" y="1"/>
                      <a:pt x="1275" y="1"/>
                    </a:cubicBezTo>
                    <a:close/>
                  </a:path>
                </a:pathLst>
              </a:custGeom>
              <a:solidFill>
                <a:srgbClr val="FFD6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7" name="Google Shape;2667;p37"/>
              <p:cNvSpPr/>
              <p:nvPr/>
            </p:nvSpPr>
            <p:spPr>
              <a:xfrm>
                <a:off x="4396276" y="3156781"/>
                <a:ext cx="183599" cy="369040"/>
              </a:xfrm>
              <a:custGeom>
                <a:avLst/>
                <a:gdLst/>
                <a:ahLst/>
                <a:cxnLst/>
                <a:rect l="l" t="t" r="r" b="b"/>
                <a:pathLst>
                  <a:path w="1269" h="2551" extrusionOk="0">
                    <a:moveTo>
                      <a:pt x="1268" y="1"/>
                    </a:moveTo>
                    <a:cubicBezTo>
                      <a:pt x="564" y="8"/>
                      <a:pt x="0" y="572"/>
                      <a:pt x="0" y="1276"/>
                    </a:cubicBezTo>
                    <a:cubicBezTo>
                      <a:pt x="0" y="1980"/>
                      <a:pt x="564" y="2542"/>
                      <a:pt x="1268" y="2551"/>
                    </a:cubicBezTo>
                    <a:cubicBezTo>
                      <a:pt x="1268" y="2542"/>
                      <a:pt x="578" y="1913"/>
                      <a:pt x="578" y="1276"/>
                    </a:cubicBezTo>
                    <a:cubicBezTo>
                      <a:pt x="578" y="639"/>
                      <a:pt x="1268" y="8"/>
                      <a:pt x="1268" y="1"/>
                    </a:cubicBezTo>
                    <a:close/>
                  </a:path>
                </a:pathLst>
              </a:custGeom>
              <a:solidFill>
                <a:srgbClr val="FFE9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68" name="Google Shape;2668;p37"/>
            <p:cNvSpPr/>
            <p:nvPr/>
          </p:nvSpPr>
          <p:spPr>
            <a:xfrm>
              <a:off x="6747650" y="2916032"/>
              <a:ext cx="256831" cy="134855"/>
            </a:xfrm>
            <a:custGeom>
              <a:avLst/>
              <a:gdLst/>
              <a:ahLst/>
              <a:cxnLst/>
              <a:rect l="l" t="t" r="r" b="b"/>
              <a:pathLst>
                <a:path w="3091" h="1623" extrusionOk="0">
                  <a:moveTo>
                    <a:pt x="807" y="1"/>
                  </a:moveTo>
                  <a:cubicBezTo>
                    <a:pt x="363" y="1"/>
                    <a:pt x="0" y="363"/>
                    <a:pt x="0" y="815"/>
                  </a:cubicBezTo>
                  <a:cubicBezTo>
                    <a:pt x="0" y="1260"/>
                    <a:pt x="363" y="1623"/>
                    <a:pt x="807" y="1623"/>
                  </a:cubicBezTo>
                  <a:lnTo>
                    <a:pt x="2275" y="1623"/>
                  </a:lnTo>
                  <a:cubicBezTo>
                    <a:pt x="2726" y="1623"/>
                    <a:pt x="3091" y="1260"/>
                    <a:pt x="3091" y="815"/>
                  </a:cubicBezTo>
                  <a:cubicBezTo>
                    <a:pt x="3091" y="363"/>
                    <a:pt x="2726" y="1"/>
                    <a:pt x="2275" y="1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7"/>
            <p:cNvSpPr/>
            <p:nvPr/>
          </p:nvSpPr>
          <p:spPr>
            <a:xfrm>
              <a:off x="6660904" y="2291777"/>
              <a:ext cx="256748" cy="134772"/>
            </a:xfrm>
            <a:custGeom>
              <a:avLst/>
              <a:gdLst/>
              <a:ahLst/>
              <a:cxnLst/>
              <a:rect l="l" t="t" r="r" b="b"/>
              <a:pathLst>
                <a:path w="3090" h="1622" extrusionOk="0">
                  <a:moveTo>
                    <a:pt x="808" y="0"/>
                  </a:moveTo>
                  <a:cubicBezTo>
                    <a:pt x="363" y="0"/>
                    <a:pt x="0" y="363"/>
                    <a:pt x="0" y="815"/>
                  </a:cubicBezTo>
                  <a:cubicBezTo>
                    <a:pt x="0" y="1259"/>
                    <a:pt x="363" y="1622"/>
                    <a:pt x="808" y="1622"/>
                  </a:cubicBezTo>
                  <a:lnTo>
                    <a:pt x="2282" y="1622"/>
                  </a:lnTo>
                  <a:cubicBezTo>
                    <a:pt x="2726" y="1622"/>
                    <a:pt x="3089" y="1259"/>
                    <a:pt x="3089" y="815"/>
                  </a:cubicBezTo>
                  <a:cubicBezTo>
                    <a:pt x="3089" y="363"/>
                    <a:pt x="2726" y="0"/>
                    <a:pt x="2282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7"/>
            <p:cNvSpPr/>
            <p:nvPr/>
          </p:nvSpPr>
          <p:spPr>
            <a:xfrm>
              <a:off x="6210224" y="3088942"/>
              <a:ext cx="126214" cy="135021"/>
            </a:xfrm>
            <a:custGeom>
              <a:avLst/>
              <a:gdLst/>
              <a:ahLst/>
              <a:cxnLst/>
              <a:rect l="l" t="t" r="r" b="b"/>
              <a:pathLst>
                <a:path w="1519" h="1625" extrusionOk="0">
                  <a:moveTo>
                    <a:pt x="0" y="0"/>
                  </a:moveTo>
                  <a:lnTo>
                    <a:pt x="0" y="1624"/>
                  </a:lnTo>
                  <a:lnTo>
                    <a:pt x="703" y="1624"/>
                  </a:lnTo>
                  <a:cubicBezTo>
                    <a:pt x="1156" y="1624"/>
                    <a:pt x="1519" y="1254"/>
                    <a:pt x="1519" y="810"/>
                  </a:cubicBezTo>
                  <a:cubicBezTo>
                    <a:pt x="1519" y="365"/>
                    <a:pt x="1156" y="0"/>
                    <a:pt x="703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7"/>
            <p:cNvSpPr/>
            <p:nvPr/>
          </p:nvSpPr>
          <p:spPr>
            <a:xfrm>
              <a:off x="6947066" y="2688199"/>
              <a:ext cx="410714" cy="215535"/>
            </a:xfrm>
            <a:custGeom>
              <a:avLst/>
              <a:gdLst/>
              <a:ahLst/>
              <a:cxnLst/>
              <a:rect l="l" t="t" r="r" b="b"/>
              <a:pathLst>
                <a:path w="4943" h="2594" extrusionOk="0">
                  <a:moveTo>
                    <a:pt x="1297" y="0"/>
                  </a:moveTo>
                  <a:cubicBezTo>
                    <a:pt x="586" y="0"/>
                    <a:pt x="1" y="578"/>
                    <a:pt x="1" y="1297"/>
                  </a:cubicBezTo>
                  <a:cubicBezTo>
                    <a:pt x="1" y="2008"/>
                    <a:pt x="586" y="2593"/>
                    <a:pt x="1297" y="2593"/>
                  </a:cubicBezTo>
                  <a:lnTo>
                    <a:pt x="3647" y="2593"/>
                  </a:lnTo>
                  <a:cubicBezTo>
                    <a:pt x="4358" y="2593"/>
                    <a:pt x="4943" y="2008"/>
                    <a:pt x="4943" y="1297"/>
                  </a:cubicBezTo>
                  <a:cubicBezTo>
                    <a:pt x="4943" y="578"/>
                    <a:pt x="4358" y="0"/>
                    <a:pt x="3647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7"/>
            <p:cNvSpPr/>
            <p:nvPr/>
          </p:nvSpPr>
          <p:spPr>
            <a:xfrm>
              <a:off x="7108427" y="3034851"/>
              <a:ext cx="482670" cy="137348"/>
            </a:xfrm>
            <a:custGeom>
              <a:avLst/>
              <a:gdLst/>
              <a:ahLst/>
              <a:cxnLst/>
              <a:rect l="l" t="t" r="r" b="b"/>
              <a:pathLst>
                <a:path w="5809" h="1653" extrusionOk="0">
                  <a:moveTo>
                    <a:pt x="822" y="0"/>
                  </a:moveTo>
                  <a:cubicBezTo>
                    <a:pt x="371" y="0"/>
                    <a:pt x="1" y="370"/>
                    <a:pt x="1" y="822"/>
                  </a:cubicBezTo>
                  <a:cubicBezTo>
                    <a:pt x="1" y="1283"/>
                    <a:pt x="371" y="1653"/>
                    <a:pt x="822" y="1653"/>
                  </a:cubicBezTo>
                  <a:lnTo>
                    <a:pt x="4987" y="1653"/>
                  </a:lnTo>
                  <a:cubicBezTo>
                    <a:pt x="5439" y="1653"/>
                    <a:pt x="5809" y="1283"/>
                    <a:pt x="5809" y="822"/>
                  </a:cubicBezTo>
                  <a:cubicBezTo>
                    <a:pt x="5809" y="370"/>
                    <a:pt x="5439" y="0"/>
                    <a:pt x="4987" y="0"/>
                  </a:cubicBez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7"/>
            <p:cNvSpPr/>
            <p:nvPr/>
          </p:nvSpPr>
          <p:spPr>
            <a:xfrm>
              <a:off x="3899474" y="4380650"/>
              <a:ext cx="2303416" cy="132548"/>
            </a:xfrm>
            <a:custGeom>
              <a:avLst/>
              <a:gdLst/>
              <a:ahLst/>
              <a:cxnLst/>
              <a:rect l="l" t="t" r="r" b="b"/>
              <a:pathLst>
                <a:path w="25766" h="1595" extrusionOk="0">
                  <a:moveTo>
                    <a:pt x="1615" y="1"/>
                  </a:moveTo>
                  <a:cubicBezTo>
                    <a:pt x="0" y="1"/>
                    <a:pt x="141" y="1594"/>
                    <a:pt x="1615" y="1594"/>
                  </a:cubicBezTo>
                  <a:lnTo>
                    <a:pt x="25765" y="1594"/>
                  </a:lnTo>
                  <a:lnTo>
                    <a:pt x="25765" y="1"/>
                  </a:lnTo>
                  <a:close/>
                </a:path>
              </a:pathLst>
            </a:custGeom>
            <a:solidFill>
              <a:srgbClr val="00B4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7"/>
            <p:cNvSpPr/>
            <p:nvPr/>
          </p:nvSpPr>
          <p:spPr>
            <a:xfrm>
              <a:off x="3761424" y="4513100"/>
              <a:ext cx="2441468" cy="132449"/>
            </a:xfrm>
            <a:custGeom>
              <a:avLst/>
              <a:gdLst/>
              <a:ahLst/>
              <a:cxnLst/>
              <a:rect l="l" t="t" r="r" b="b"/>
              <a:pathLst>
                <a:path w="27877" h="1594" extrusionOk="0">
                  <a:moveTo>
                    <a:pt x="1615" y="0"/>
                  </a:moveTo>
                  <a:cubicBezTo>
                    <a:pt x="45" y="0"/>
                    <a:pt x="0" y="1594"/>
                    <a:pt x="1615" y="1594"/>
                  </a:cubicBezTo>
                  <a:lnTo>
                    <a:pt x="27876" y="1594"/>
                  </a:lnTo>
                  <a:lnTo>
                    <a:pt x="27876" y="0"/>
                  </a:lnTo>
                  <a:close/>
                </a:path>
              </a:pathLst>
            </a:custGeom>
            <a:solidFill>
              <a:srgbClr val="8AC9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7"/>
            <p:cNvSpPr/>
            <p:nvPr/>
          </p:nvSpPr>
          <p:spPr>
            <a:xfrm>
              <a:off x="6202081" y="4380659"/>
              <a:ext cx="2135247" cy="132529"/>
            </a:xfrm>
            <a:custGeom>
              <a:avLst/>
              <a:gdLst/>
              <a:ahLst/>
              <a:cxnLst/>
              <a:rect l="l" t="t" r="r" b="b"/>
              <a:pathLst>
                <a:path w="25698" h="1595" extrusionOk="0">
                  <a:moveTo>
                    <a:pt x="0" y="1"/>
                  </a:moveTo>
                  <a:lnTo>
                    <a:pt x="0" y="1594"/>
                  </a:lnTo>
                  <a:lnTo>
                    <a:pt x="24350" y="1594"/>
                  </a:lnTo>
                  <a:cubicBezTo>
                    <a:pt x="25698" y="1594"/>
                    <a:pt x="25557" y="1"/>
                    <a:pt x="24350" y="1"/>
                  </a:cubicBezTo>
                  <a:close/>
                </a:path>
              </a:pathLst>
            </a:custGeom>
            <a:solidFill>
              <a:srgbClr val="9E5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7"/>
            <p:cNvSpPr/>
            <p:nvPr/>
          </p:nvSpPr>
          <p:spPr>
            <a:xfrm>
              <a:off x="6202081" y="4513105"/>
              <a:ext cx="2303421" cy="132445"/>
            </a:xfrm>
            <a:custGeom>
              <a:avLst/>
              <a:gdLst/>
              <a:ahLst/>
              <a:cxnLst/>
              <a:rect l="l" t="t" r="r" b="b"/>
              <a:pathLst>
                <a:path w="27722" h="1594" extrusionOk="0">
                  <a:moveTo>
                    <a:pt x="0" y="0"/>
                  </a:moveTo>
                  <a:lnTo>
                    <a:pt x="0" y="1578"/>
                  </a:lnTo>
                  <a:lnTo>
                    <a:pt x="20763" y="1578"/>
                  </a:lnTo>
                  <a:cubicBezTo>
                    <a:pt x="20807" y="1578"/>
                    <a:pt x="20861" y="1587"/>
                    <a:pt x="20905" y="1594"/>
                  </a:cubicBezTo>
                  <a:lnTo>
                    <a:pt x="26692" y="1594"/>
                  </a:lnTo>
                  <a:cubicBezTo>
                    <a:pt x="27670" y="1594"/>
                    <a:pt x="27722" y="164"/>
                    <a:pt x="26774" y="15"/>
                  </a:cubicBezTo>
                  <a:cubicBezTo>
                    <a:pt x="26720" y="7"/>
                    <a:pt x="26662" y="0"/>
                    <a:pt x="26610" y="0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7"/>
            <p:cNvSpPr/>
            <p:nvPr/>
          </p:nvSpPr>
          <p:spPr>
            <a:xfrm>
              <a:off x="6202081" y="4644138"/>
              <a:ext cx="1737080" cy="1413"/>
            </a:xfrm>
            <a:custGeom>
              <a:avLst/>
              <a:gdLst/>
              <a:ahLst/>
              <a:cxnLst/>
              <a:rect l="l" t="t" r="r" b="b"/>
              <a:pathLst>
                <a:path w="20906" h="17" extrusionOk="0">
                  <a:moveTo>
                    <a:pt x="0" y="1"/>
                  </a:moveTo>
                  <a:lnTo>
                    <a:pt x="0" y="17"/>
                  </a:lnTo>
                  <a:lnTo>
                    <a:pt x="20905" y="17"/>
                  </a:lnTo>
                  <a:cubicBezTo>
                    <a:pt x="20861" y="10"/>
                    <a:pt x="20807" y="1"/>
                    <a:pt x="20763" y="1"/>
                  </a:cubicBezTo>
                  <a:close/>
                </a:path>
              </a:pathLst>
            </a:custGeom>
            <a:solidFill>
              <a:srgbClr val="B376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7"/>
            <p:cNvSpPr/>
            <p:nvPr/>
          </p:nvSpPr>
          <p:spPr>
            <a:xfrm>
              <a:off x="6904690" y="3470159"/>
              <a:ext cx="152719" cy="920554"/>
            </a:xfrm>
            <a:custGeom>
              <a:avLst/>
              <a:gdLst/>
              <a:ahLst/>
              <a:cxnLst/>
              <a:rect l="l" t="t" r="r" b="b"/>
              <a:pathLst>
                <a:path w="1838" h="11079" extrusionOk="0">
                  <a:moveTo>
                    <a:pt x="497" y="1"/>
                  </a:moveTo>
                  <a:lnTo>
                    <a:pt x="0" y="11055"/>
                  </a:lnTo>
                  <a:lnTo>
                    <a:pt x="1838" y="11078"/>
                  </a:lnTo>
                  <a:lnTo>
                    <a:pt x="1838" y="11078"/>
                  </a:lnTo>
                  <a:lnTo>
                    <a:pt x="1601" y="15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AAAC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7"/>
            <p:cNvSpPr/>
            <p:nvPr/>
          </p:nvSpPr>
          <p:spPr>
            <a:xfrm>
              <a:off x="6904690" y="3470159"/>
              <a:ext cx="87411" cy="919142"/>
            </a:xfrm>
            <a:custGeom>
              <a:avLst/>
              <a:gdLst/>
              <a:ahLst/>
              <a:cxnLst/>
              <a:rect l="l" t="t" r="r" b="b"/>
              <a:pathLst>
                <a:path w="1052" h="11062" extrusionOk="0">
                  <a:moveTo>
                    <a:pt x="497" y="1"/>
                  </a:moveTo>
                  <a:lnTo>
                    <a:pt x="363" y="2994"/>
                  </a:lnTo>
                  <a:lnTo>
                    <a:pt x="0" y="11055"/>
                  </a:lnTo>
                  <a:lnTo>
                    <a:pt x="918" y="11062"/>
                  </a:lnTo>
                  <a:lnTo>
                    <a:pt x="1051" y="8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9293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7"/>
            <p:cNvSpPr/>
            <p:nvPr/>
          </p:nvSpPr>
          <p:spPr>
            <a:xfrm>
              <a:off x="6934270" y="3691843"/>
              <a:ext cx="108931" cy="54756"/>
            </a:xfrm>
            <a:custGeom>
              <a:avLst/>
              <a:gdLst/>
              <a:ahLst/>
              <a:cxnLst/>
              <a:rect l="l" t="t" r="r" b="b"/>
              <a:pathLst>
                <a:path w="1311" h="659" extrusionOk="0">
                  <a:moveTo>
                    <a:pt x="29" y="0"/>
                  </a:moveTo>
                  <a:lnTo>
                    <a:pt x="0" y="637"/>
                  </a:lnTo>
                  <a:lnTo>
                    <a:pt x="651" y="651"/>
                  </a:lnTo>
                  <a:lnTo>
                    <a:pt x="1311" y="658"/>
                  </a:lnTo>
                  <a:lnTo>
                    <a:pt x="1297" y="14"/>
                  </a:lnTo>
                  <a:lnTo>
                    <a:pt x="667" y="7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7"/>
            <p:cNvSpPr/>
            <p:nvPr/>
          </p:nvSpPr>
          <p:spPr>
            <a:xfrm>
              <a:off x="6927457" y="3816063"/>
              <a:ext cx="118902" cy="79600"/>
            </a:xfrm>
            <a:custGeom>
              <a:avLst/>
              <a:gdLst/>
              <a:ahLst/>
              <a:cxnLst/>
              <a:rect l="l" t="t" r="r" b="b"/>
              <a:pathLst>
                <a:path w="1431" h="958" extrusionOk="0">
                  <a:moveTo>
                    <a:pt x="45" y="1"/>
                  </a:moveTo>
                  <a:lnTo>
                    <a:pt x="0" y="941"/>
                  </a:lnTo>
                  <a:lnTo>
                    <a:pt x="719" y="950"/>
                  </a:lnTo>
                  <a:lnTo>
                    <a:pt x="1430" y="957"/>
                  </a:lnTo>
                  <a:lnTo>
                    <a:pt x="1416" y="24"/>
                  </a:lnTo>
                  <a:lnTo>
                    <a:pt x="726" y="8"/>
                  </a:lnTo>
                  <a:lnTo>
                    <a:pt x="45" y="1"/>
                  </a:lnTo>
                  <a:close/>
                </a:path>
              </a:pathLst>
            </a:custGeom>
            <a:solidFill>
              <a:srgbClr val="6464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2" name="Google Shape;2682;p37"/>
          <p:cNvGrpSpPr/>
          <p:nvPr/>
        </p:nvGrpSpPr>
        <p:grpSpPr>
          <a:xfrm>
            <a:off x="3830673" y="4479700"/>
            <a:ext cx="4529499" cy="124290"/>
            <a:chOff x="1492723" y="4512625"/>
            <a:chExt cx="4529499" cy="124290"/>
          </a:xfrm>
        </p:grpSpPr>
        <p:sp>
          <p:nvSpPr>
            <p:cNvPr id="2683" name="Google Shape;2683;p37"/>
            <p:cNvSpPr/>
            <p:nvPr/>
          </p:nvSpPr>
          <p:spPr>
            <a:xfrm>
              <a:off x="1492723" y="4514335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7"/>
            <p:cNvSpPr/>
            <p:nvPr/>
          </p:nvSpPr>
          <p:spPr>
            <a:xfrm>
              <a:off x="1679357" y="4513689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7"/>
            <p:cNvSpPr/>
            <p:nvPr/>
          </p:nvSpPr>
          <p:spPr>
            <a:xfrm>
              <a:off x="1866012" y="4513689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7"/>
            <p:cNvSpPr/>
            <p:nvPr/>
          </p:nvSpPr>
          <p:spPr>
            <a:xfrm>
              <a:off x="2056464" y="4513125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7"/>
            <p:cNvSpPr/>
            <p:nvPr/>
          </p:nvSpPr>
          <p:spPr>
            <a:xfrm>
              <a:off x="2240720" y="4515003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7"/>
            <p:cNvSpPr/>
            <p:nvPr/>
          </p:nvSpPr>
          <p:spPr>
            <a:xfrm>
              <a:off x="2431172" y="4513125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7"/>
            <p:cNvSpPr/>
            <p:nvPr/>
          </p:nvSpPr>
          <p:spPr>
            <a:xfrm>
              <a:off x="2617828" y="4513125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7"/>
            <p:cNvSpPr/>
            <p:nvPr/>
          </p:nvSpPr>
          <p:spPr>
            <a:xfrm>
              <a:off x="2806381" y="4513146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7"/>
            <p:cNvSpPr/>
            <p:nvPr/>
          </p:nvSpPr>
          <p:spPr>
            <a:xfrm>
              <a:off x="2988739" y="4513605"/>
              <a:ext cx="33814" cy="26114"/>
            </a:xfrm>
            <a:custGeom>
              <a:avLst/>
              <a:gdLst/>
              <a:ahLst/>
              <a:cxnLst/>
              <a:rect l="l" t="t" r="r" b="b"/>
              <a:pathLst>
                <a:path w="1621" h="1252" extrusionOk="0">
                  <a:moveTo>
                    <a:pt x="754" y="1"/>
                  </a:moveTo>
                  <a:cubicBezTo>
                    <a:pt x="297" y="92"/>
                    <a:pt x="0" y="480"/>
                    <a:pt x="183" y="845"/>
                  </a:cubicBezTo>
                  <a:cubicBezTo>
                    <a:pt x="282" y="1023"/>
                    <a:pt x="568" y="1251"/>
                    <a:pt x="776" y="1251"/>
                  </a:cubicBezTo>
                  <a:cubicBezTo>
                    <a:pt x="809" y="1251"/>
                    <a:pt x="840" y="1246"/>
                    <a:pt x="868" y="1233"/>
                  </a:cubicBezTo>
                  <a:cubicBezTo>
                    <a:pt x="1324" y="1233"/>
                    <a:pt x="1621" y="845"/>
                    <a:pt x="1438" y="389"/>
                  </a:cubicBezTo>
                  <a:cubicBezTo>
                    <a:pt x="1324" y="183"/>
                    <a:pt x="1050" y="92"/>
                    <a:pt x="7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7"/>
            <p:cNvSpPr/>
            <p:nvPr/>
          </p:nvSpPr>
          <p:spPr>
            <a:xfrm>
              <a:off x="3177293" y="4515003"/>
              <a:ext cx="33814" cy="26239"/>
            </a:xfrm>
            <a:custGeom>
              <a:avLst/>
              <a:gdLst/>
              <a:ahLst/>
              <a:cxnLst/>
              <a:rect l="l" t="t" r="r" b="b"/>
              <a:pathLst>
                <a:path w="1621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59" y="1166"/>
                    <a:pt x="1324" y="1075"/>
                    <a:pt x="1415" y="892"/>
                  </a:cubicBezTo>
                  <a:cubicBezTo>
                    <a:pt x="1621" y="413"/>
                    <a:pt x="1324" y="25"/>
                    <a:pt x="845" y="25"/>
                  </a:cubicBezTo>
                  <a:cubicBezTo>
                    <a:pt x="812" y="8"/>
                    <a:pt x="772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7"/>
            <p:cNvSpPr/>
            <p:nvPr/>
          </p:nvSpPr>
          <p:spPr>
            <a:xfrm>
              <a:off x="3367745" y="4513689"/>
              <a:ext cx="25720" cy="26406"/>
            </a:xfrm>
            <a:custGeom>
              <a:avLst/>
              <a:gdLst/>
              <a:ahLst/>
              <a:cxnLst/>
              <a:rect l="l" t="t" r="r" b="b"/>
              <a:pathLst>
                <a:path w="1233" h="1266" extrusionOk="0">
                  <a:moveTo>
                    <a:pt x="691" y="1"/>
                  </a:moveTo>
                  <a:cubicBezTo>
                    <a:pt x="565" y="1"/>
                    <a:pt x="424" y="31"/>
                    <a:pt x="274" y="88"/>
                  </a:cubicBezTo>
                  <a:cubicBezTo>
                    <a:pt x="92" y="179"/>
                    <a:pt x="0" y="567"/>
                    <a:pt x="0" y="750"/>
                  </a:cubicBezTo>
                  <a:cubicBezTo>
                    <a:pt x="125" y="1077"/>
                    <a:pt x="345" y="1266"/>
                    <a:pt x="596" y="1266"/>
                  </a:cubicBezTo>
                  <a:cubicBezTo>
                    <a:pt x="712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233" y="476"/>
                  </a:cubicBezTo>
                  <a:cubicBezTo>
                    <a:pt x="1170" y="147"/>
                    <a:pt x="967" y="1"/>
                    <a:pt x="6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7"/>
            <p:cNvSpPr/>
            <p:nvPr/>
          </p:nvSpPr>
          <p:spPr>
            <a:xfrm>
              <a:off x="3556298" y="4513125"/>
              <a:ext cx="27619" cy="27407"/>
            </a:xfrm>
            <a:custGeom>
              <a:avLst/>
              <a:gdLst/>
              <a:ahLst/>
              <a:cxnLst/>
              <a:rect l="l" t="t" r="r" b="b"/>
              <a:pathLst>
                <a:path w="1324" h="1314" extrusionOk="0">
                  <a:moveTo>
                    <a:pt x="663" y="1"/>
                  </a:moveTo>
                  <a:cubicBezTo>
                    <a:pt x="359" y="1"/>
                    <a:pt x="76" y="194"/>
                    <a:pt x="0" y="594"/>
                  </a:cubicBezTo>
                  <a:cubicBezTo>
                    <a:pt x="0" y="777"/>
                    <a:pt x="183" y="1256"/>
                    <a:pt x="365" y="1256"/>
                  </a:cubicBezTo>
                  <a:cubicBezTo>
                    <a:pt x="467" y="1295"/>
                    <a:pt x="561" y="1313"/>
                    <a:pt x="647" y="1313"/>
                  </a:cubicBezTo>
                  <a:cubicBezTo>
                    <a:pt x="966" y="1313"/>
                    <a:pt x="1180" y="1063"/>
                    <a:pt x="1324" y="686"/>
                  </a:cubicBezTo>
                  <a:cubicBezTo>
                    <a:pt x="1141" y="503"/>
                    <a:pt x="1050" y="115"/>
                    <a:pt x="845" y="24"/>
                  </a:cubicBezTo>
                  <a:cubicBezTo>
                    <a:pt x="784" y="9"/>
                    <a:pt x="723" y="1"/>
                    <a:pt x="6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7"/>
            <p:cNvSpPr/>
            <p:nvPr/>
          </p:nvSpPr>
          <p:spPr>
            <a:xfrm>
              <a:off x="3738656" y="4513605"/>
              <a:ext cx="33814" cy="27636"/>
            </a:xfrm>
            <a:custGeom>
              <a:avLst/>
              <a:gdLst/>
              <a:ahLst/>
              <a:cxnLst/>
              <a:rect l="l" t="t" r="r" b="b"/>
              <a:pathLst>
                <a:path w="1621" h="1325" extrusionOk="0">
                  <a:moveTo>
                    <a:pt x="662" y="1"/>
                  </a:moveTo>
                  <a:cubicBezTo>
                    <a:pt x="297" y="183"/>
                    <a:pt x="0" y="571"/>
                    <a:pt x="297" y="959"/>
                  </a:cubicBezTo>
                  <a:cubicBezTo>
                    <a:pt x="388" y="1142"/>
                    <a:pt x="753" y="1325"/>
                    <a:pt x="959" y="1325"/>
                  </a:cubicBezTo>
                  <a:cubicBezTo>
                    <a:pt x="1438" y="1142"/>
                    <a:pt x="1621" y="754"/>
                    <a:pt x="1324" y="389"/>
                  </a:cubicBezTo>
                  <a:cubicBezTo>
                    <a:pt x="1233" y="183"/>
                    <a:pt x="959" y="92"/>
                    <a:pt x="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7"/>
            <p:cNvSpPr/>
            <p:nvPr/>
          </p:nvSpPr>
          <p:spPr>
            <a:xfrm>
              <a:off x="3931006" y="4514335"/>
              <a:ext cx="25741" cy="27365"/>
            </a:xfrm>
            <a:custGeom>
              <a:avLst/>
              <a:gdLst/>
              <a:ahLst/>
              <a:cxnLst/>
              <a:rect l="l" t="t" r="r" b="b"/>
              <a:pathLst>
                <a:path w="1234" h="1312" extrusionOk="0">
                  <a:moveTo>
                    <a:pt x="676" y="0"/>
                  </a:moveTo>
                  <a:cubicBezTo>
                    <a:pt x="587" y="0"/>
                    <a:pt x="490" y="18"/>
                    <a:pt x="389" y="57"/>
                  </a:cubicBezTo>
                  <a:cubicBezTo>
                    <a:pt x="206" y="57"/>
                    <a:pt x="92" y="445"/>
                    <a:pt x="1" y="628"/>
                  </a:cubicBezTo>
                  <a:cubicBezTo>
                    <a:pt x="1" y="1106"/>
                    <a:pt x="274" y="1312"/>
                    <a:pt x="645" y="1312"/>
                  </a:cubicBezTo>
                  <a:cubicBezTo>
                    <a:pt x="716" y="1312"/>
                    <a:pt x="791" y="1304"/>
                    <a:pt x="868" y="1290"/>
                  </a:cubicBezTo>
                  <a:cubicBezTo>
                    <a:pt x="1051" y="1198"/>
                    <a:pt x="1233" y="810"/>
                    <a:pt x="1233" y="628"/>
                  </a:cubicBezTo>
                  <a:cubicBezTo>
                    <a:pt x="1233" y="250"/>
                    <a:pt x="1007" y="0"/>
                    <a:pt x="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7"/>
            <p:cNvSpPr/>
            <p:nvPr/>
          </p:nvSpPr>
          <p:spPr>
            <a:xfrm>
              <a:off x="4117662" y="4514022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1" y="460"/>
                  </a:cubicBezTo>
                  <a:cubicBezTo>
                    <a:pt x="0" y="643"/>
                    <a:pt x="183" y="1031"/>
                    <a:pt x="388" y="1213"/>
                  </a:cubicBezTo>
                  <a:cubicBezTo>
                    <a:pt x="485" y="1262"/>
                    <a:pt x="584" y="1284"/>
                    <a:pt x="680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0" y="72"/>
                  </a:cubicBezTo>
                  <a:cubicBezTo>
                    <a:pt x="947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7"/>
            <p:cNvSpPr/>
            <p:nvPr/>
          </p:nvSpPr>
          <p:spPr>
            <a:xfrm>
              <a:off x="4301918" y="4513605"/>
              <a:ext cx="33835" cy="27636"/>
            </a:xfrm>
            <a:custGeom>
              <a:avLst/>
              <a:gdLst/>
              <a:ahLst/>
              <a:cxnLst/>
              <a:rect l="l" t="t" r="r" b="b"/>
              <a:pathLst>
                <a:path w="1622" h="1325" extrusionOk="0">
                  <a:moveTo>
                    <a:pt x="685" y="1"/>
                  </a:moveTo>
                  <a:cubicBezTo>
                    <a:pt x="206" y="183"/>
                    <a:pt x="1" y="571"/>
                    <a:pt x="297" y="959"/>
                  </a:cubicBezTo>
                  <a:cubicBezTo>
                    <a:pt x="389" y="1142"/>
                    <a:pt x="777" y="1325"/>
                    <a:pt x="959" y="1325"/>
                  </a:cubicBezTo>
                  <a:cubicBezTo>
                    <a:pt x="1439" y="1142"/>
                    <a:pt x="1621" y="754"/>
                    <a:pt x="1347" y="389"/>
                  </a:cubicBezTo>
                  <a:cubicBezTo>
                    <a:pt x="1256" y="183"/>
                    <a:pt x="868" y="92"/>
                    <a:pt x="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7"/>
            <p:cNvSpPr/>
            <p:nvPr/>
          </p:nvSpPr>
          <p:spPr>
            <a:xfrm>
              <a:off x="4490471" y="4515003"/>
              <a:ext cx="31916" cy="26239"/>
            </a:xfrm>
            <a:custGeom>
              <a:avLst/>
              <a:gdLst/>
              <a:ahLst/>
              <a:cxnLst/>
              <a:rect l="l" t="t" r="r" b="b"/>
              <a:pathLst>
                <a:path w="1530" h="1258" extrusionOk="0">
                  <a:moveTo>
                    <a:pt x="702" y="1"/>
                  </a:moveTo>
                  <a:cubicBezTo>
                    <a:pt x="450" y="1"/>
                    <a:pt x="206" y="154"/>
                    <a:pt x="206" y="322"/>
                  </a:cubicBezTo>
                  <a:cubicBezTo>
                    <a:pt x="0" y="778"/>
                    <a:pt x="297" y="1166"/>
                    <a:pt x="776" y="1258"/>
                  </a:cubicBezTo>
                  <a:cubicBezTo>
                    <a:pt x="959" y="1166"/>
                    <a:pt x="1347" y="1075"/>
                    <a:pt x="1438" y="892"/>
                  </a:cubicBezTo>
                  <a:cubicBezTo>
                    <a:pt x="1530" y="413"/>
                    <a:pt x="1347" y="25"/>
                    <a:pt x="868" y="25"/>
                  </a:cubicBezTo>
                  <a:cubicBezTo>
                    <a:pt x="814" y="8"/>
                    <a:pt x="758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7"/>
            <p:cNvSpPr/>
            <p:nvPr/>
          </p:nvSpPr>
          <p:spPr>
            <a:xfrm>
              <a:off x="4680923" y="4514022"/>
              <a:ext cx="28119" cy="26802"/>
            </a:xfrm>
            <a:custGeom>
              <a:avLst/>
              <a:gdLst/>
              <a:ahLst/>
              <a:cxnLst/>
              <a:rect l="l" t="t" r="r" b="b"/>
              <a:pathLst>
                <a:path w="1348" h="1285" extrusionOk="0">
                  <a:moveTo>
                    <a:pt x="658" y="1"/>
                  </a:moveTo>
                  <a:cubicBezTo>
                    <a:pt x="389" y="1"/>
                    <a:pt x="151" y="175"/>
                    <a:pt x="1" y="460"/>
                  </a:cubicBezTo>
                  <a:cubicBezTo>
                    <a:pt x="1" y="643"/>
                    <a:pt x="92" y="1031"/>
                    <a:pt x="297" y="1213"/>
                  </a:cubicBezTo>
                  <a:cubicBezTo>
                    <a:pt x="424" y="1262"/>
                    <a:pt x="537" y="1284"/>
                    <a:pt x="640" y="1284"/>
                  </a:cubicBezTo>
                  <a:cubicBezTo>
                    <a:pt x="924" y="1284"/>
                    <a:pt x="1129" y="1110"/>
                    <a:pt x="1347" y="825"/>
                  </a:cubicBezTo>
                  <a:cubicBezTo>
                    <a:pt x="1233" y="551"/>
                    <a:pt x="1142" y="163"/>
                    <a:pt x="959" y="72"/>
                  </a:cubicBezTo>
                  <a:cubicBezTo>
                    <a:pt x="856" y="24"/>
                    <a:pt x="755" y="1"/>
                    <a:pt x="6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7"/>
            <p:cNvSpPr/>
            <p:nvPr/>
          </p:nvSpPr>
          <p:spPr>
            <a:xfrm>
              <a:off x="4867579" y="4514335"/>
              <a:ext cx="27619" cy="27365"/>
            </a:xfrm>
            <a:custGeom>
              <a:avLst/>
              <a:gdLst/>
              <a:ahLst/>
              <a:cxnLst/>
              <a:rect l="l" t="t" r="r" b="b"/>
              <a:pathLst>
                <a:path w="1324" h="1312" extrusionOk="0">
                  <a:moveTo>
                    <a:pt x="667" y="0"/>
                  </a:moveTo>
                  <a:cubicBezTo>
                    <a:pt x="579" y="0"/>
                    <a:pt x="485" y="18"/>
                    <a:pt x="388" y="57"/>
                  </a:cubicBezTo>
                  <a:cubicBezTo>
                    <a:pt x="183" y="57"/>
                    <a:pt x="183" y="445"/>
                    <a:pt x="0" y="628"/>
                  </a:cubicBezTo>
                  <a:cubicBezTo>
                    <a:pt x="77" y="1106"/>
                    <a:pt x="362" y="1312"/>
                    <a:pt x="735" y="1312"/>
                  </a:cubicBezTo>
                  <a:cubicBezTo>
                    <a:pt x="806" y="1312"/>
                    <a:pt x="881" y="1304"/>
                    <a:pt x="959" y="1290"/>
                  </a:cubicBezTo>
                  <a:cubicBezTo>
                    <a:pt x="1141" y="1198"/>
                    <a:pt x="1324" y="810"/>
                    <a:pt x="1324" y="628"/>
                  </a:cubicBezTo>
                  <a:cubicBezTo>
                    <a:pt x="1252" y="250"/>
                    <a:pt x="996" y="0"/>
                    <a:pt x="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7"/>
            <p:cNvSpPr/>
            <p:nvPr/>
          </p:nvSpPr>
          <p:spPr>
            <a:xfrm>
              <a:off x="5051835" y="4513605"/>
              <a:ext cx="33835" cy="27636"/>
            </a:xfrm>
            <a:custGeom>
              <a:avLst/>
              <a:gdLst/>
              <a:ahLst/>
              <a:cxnLst/>
              <a:rect l="l" t="t" r="r" b="b"/>
              <a:pathLst>
                <a:path w="1622" h="1325" extrusionOk="0">
                  <a:moveTo>
                    <a:pt x="685" y="1"/>
                  </a:moveTo>
                  <a:cubicBezTo>
                    <a:pt x="206" y="183"/>
                    <a:pt x="0" y="571"/>
                    <a:pt x="297" y="959"/>
                  </a:cubicBezTo>
                  <a:cubicBezTo>
                    <a:pt x="388" y="1142"/>
                    <a:pt x="776" y="1325"/>
                    <a:pt x="959" y="1325"/>
                  </a:cubicBezTo>
                  <a:cubicBezTo>
                    <a:pt x="1438" y="1142"/>
                    <a:pt x="1621" y="754"/>
                    <a:pt x="1347" y="389"/>
                  </a:cubicBezTo>
                  <a:cubicBezTo>
                    <a:pt x="1256" y="183"/>
                    <a:pt x="868" y="92"/>
                    <a:pt x="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7"/>
            <p:cNvSpPr/>
            <p:nvPr/>
          </p:nvSpPr>
          <p:spPr>
            <a:xfrm>
              <a:off x="5242287" y="4512625"/>
              <a:ext cx="28119" cy="27469"/>
            </a:xfrm>
            <a:custGeom>
              <a:avLst/>
              <a:gdLst/>
              <a:ahLst/>
              <a:cxnLst/>
              <a:rect l="l" t="t" r="r" b="b"/>
              <a:pathLst>
                <a:path w="1348" h="1317" extrusionOk="0">
                  <a:moveTo>
                    <a:pt x="748" y="1"/>
                  </a:moveTo>
                  <a:cubicBezTo>
                    <a:pt x="633" y="1"/>
                    <a:pt x="512" y="44"/>
                    <a:pt x="389" y="139"/>
                  </a:cubicBezTo>
                  <a:cubicBezTo>
                    <a:pt x="206" y="230"/>
                    <a:pt x="1" y="618"/>
                    <a:pt x="115" y="801"/>
                  </a:cubicBezTo>
                  <a:cubicBezTo>
                    <a:pt x="177" y="1128"/>
                    <a:pt x="367" y="1317"/>
                    <a:pt x="633" y="1317"/>
                  </a:cubicBezTo>
                  <a:cubicBezTo>
                    <a:pt x="757" y="1317"/>
                    <a:pt x="898" y="1276"/>
                    <a:pt x="1051" y="1189"/>
                  </a:cubicBezTo>
                  <a:cubicBezTo>
                    <a:pt x="1256" y="1098"/>
                    <a:pt x="1256" y="710"/>
                    <a:pt x="1347" y="527"/>
                  </a:cubicBezTo>
                  <a:cubicBezTo>
                    <a:pt x="1207" y="200"/>
                    <a:pt x="993" y="1"/>
                    <a:pt x="7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7"/>
            <p:cNvSpPr/>
            <p:nvPr/>
          </p:nvSpPr>
          <p:spPr>
            <a:xfrm>
              <a:off x="5430840" y="4514335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76" y="0"/>
                  </a:moveTo>
                  <a:cubicBezTo>
                    <a:pt x="587" y="0"/>
                    <a:pt x="490" y="18"/>
                    <a:pt x="388" y="57"/>
                  </a:cubicBezTo>
                  <a:cubicBezTo>
                    <a:pt x="206" y="57"/>
                    <a:pt x="92" y="445"/>
                    <a:pt x="0" y="628"/>
                  </a:cubicBezTo>
                  <a:cubicBezTo>
                    <a:pt x="77" y="1106"/>
                    <a:pt x="362" y="1312"/>
                    <a:pt x="681" y="1312"/>
                  </a:cubicBezTo>
                  <a:cubicBezTo>
                    <a:pt x="743" y="1312"/>
                    <a:pt x="805" y="1304"/>
                    <a:pt x="868" y="1290"/>
                  </a:cubicBezTo>
                  <a:cubicBezTo>
                    <a:pt x="1050" y="1198"/>
                    <a:pt x="1233" y="810"/>
                    <a:pt x="1233" y="628"/>
                  </a:cubicBezTo>
                  <a:cubicBezTo>
                    <a:pt x="1233" y="250"/>
                    <a:pt x="1006" y="0"/>
                    <a:pt x="6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7"/>
            <p:cNvSpPr/>
            <p:nvPr/>
          </p:nvSpPr>
          <p:spPr>
            <a:xfrm>
              <a:off x="5619394" y="4513146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604" y="0"/>
                  </a:moveTo>
                  <a:cubicBezTo>
                    <a:pt x="537" y="0"/>
                    <a:pt x="466" y="8"/>
                    <a:pt x="388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41" y="1312"/>
                    <a:pt x="577" y="1312"/>
                  </a:cubicBezTo>
                  <a:cubicBezTo>
                    <a:pt x="668" y="1312"/>
                    <a:pt x="766" y="1294"/>
                    <a:pt x="868" y="1255"/>
                  </a:cubicBezTo>
                  <a:cubicBezTo>
                    <a:pt x="1050" y="1255"/>
                    <a:pt x="1141" y="867"/>
                    <a:pt x="1233" y="685"/>
                  </a:cubicBezTo>
                  <a:cubicBezTo>
                    <a:pt x="1156" y="206"/>
                    <a:pt x="951" y="0"/>
                    <a:pt x="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7"/>
            <p:cNvSpPr/>
            <p:nvPr/>
          </p:nvSpPr>
          <p:spPr>
            <a:xfrm>
              <a:off x="5801752" y="4513605"/>
              <a:ext cx="33814" cy="27636"/>
            </a:xfrm>
            <a:custGeom>
              <a:avLst/>
              <a:gdLst/>
              <a:ahLst/>
              <a:cxnLst/>
              <a:rect l="l" t="t" r="r" b="b"/>
              <a:pathLst>
                <a:path w="1621" h="1325" extrusionOk="0">
                  <a:moveTo>
                    <a:pt x="685" y="1"/>
                  </a:moveTo>
                  <a:cubicBezTo>
                    <a:pt x="206" y="183"/>
                    <a:pt x="0" y="571"/>
                    <a:pt x="297" y="959"/>
                  </a:cubicBezTo>
                  <a:cubicBezTo>
                    <a:pt x="388" y="1142"/>
                    <a:pt x="776" y="1325"/>
                    <a:pt x="959" y="1325"/>
                  </a:cubicBezTo>
                  <a:cubicBezTo>
                    <a:pt x="1438" y="1142"/>
                    <a:pt x="1621" y="754"/>
                    <a:pt x="1347" y="389"/>
                  </a:cubicBezTo>
                  <a:cubicBezTo>
                    <a:pt x="1256" y="183"/>
                    <a:pt x="959" y="92"/>
                    <a:pt x="6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7"/>
            <p:cNvSpPr/>
            <p:nvPr/>
          </p:nvSpPr>
          <p:spPr>
            <a:xfrm>
              <a:off x="5990305" y="4513605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662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776" y="1325"/>
                    <a:pt x="959" y="1325"/>
                  </a:cubicBezTo>
                  <a:cubicBezTo>
                    <a:pt x="1347" y="1142"/>
                    <a:pt x="1529" y="754"/>
                    <a:pt x="1347" y="389"/>
                  </a:cubicBezTo>
                  <a:cubicBezTo>
                    <a:pt x="1233" y="183"/>
                    <a:pt x="867" y="92"/>
                    <a:pt x="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7"/>
            <p:cNvSpPr/>
            <p:nvPr/>
          </p:nvSpPr>
          <p:spPr>
            <a:xfrm>
              <a:off x="1582233" y="4605754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7"/>
            <p:cNvSpPr/>
            <p:nvPr/>
          </p:nvSpPr>
          <p:spPr>
            <a:xfrm>
              <a:off x="1770786" y="4605524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7"/>
            <p:cNvSpPr/>
            <p:nvPr/>
          </p:nvSpPr>
          <p:spPr>
            <a:xfrm>
              <a:off x="1956941" y="4606546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7"/>
            <p:cNvSpPr/>
            <p:nvPr/>
          </p:nvSpPr>
          <p:spPr>
            <a:xfrm>
              <a:off x="2143596" y="4606546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7"/>
            <p:cNvSpPr/>
            <p:nvPr/>
          </p:nvSpPr>
          <p:spPr>
            <a:xfrm>
              <a:off x="2332150" y="4606567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7"/>
            <p:cNvSpPr/>
            <p:nvPr/>
          </p:nvSpPr>
          <p:spPr>
            <a:xfrm>
              <a:off x="2520703" y="4605754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7"/>
            <p:cNvSpPr/>
            <p:nvPr/>
          </p:nvSpPr>
          <p:spPr>
            <a:xfrm>
              <a:off x="2706858" y="4605524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7"/>
            <p:cNvSpPr/>
            <p:nvPr/>
          </p:nvSpPr>
          <p:spPr>
            <a:xfrm>
              <a:off x="2895412" y="4606922"/>
              <a:ext cx="33835" cy="29993"/>
            </a:xfrm>
            <a:custGeom>
              <a:avLst/>
              <a:gdLst/>
              <a:ahLst/>
              <a:cxnLst/>
              <a:rect l="l" t="t" r="r" b="b"/>
              <a:pathLst>
                <a:path w="1622" h="1438" extrusionOk="0">
                  <a:moveTo>
                    <a:pt x="777" y="0"/>
                  </a:moveTo>
                  <a:cubicBezTo>
                    <a:pt x="297" y="92"/>
                    <a:pt x="1" y="366"/>
                    <a:pt x="92" y="571"/>
                  </a:cubicBezTo>
                  <a:cubicBezTo>
                    <a:pt x="266" y="1208"/>
                    <a:pt x="554" y="1437"/>
                    <a:pt x="874" y="1437"/>
                  </a:cubicBezTo>
                  <a:cubicBezTo>
                    <a:pt x="932" y="1437"/>
                    <a:pt x="991" y="1430"/>
                    <a:pt x="1051" y="1416"/>
                  </a:cubicBezTo>
                  <a:cubicBezTo>
                    <a:pt x="1530" y="1233"/>
                    <a:pt x="1621" y="754"/>
                    <a:pt x="1439" y="366"/>
                  </a:cubicBezTo>
                  <a:cubicBezTo>
                    <a:pt x="1347" y="183"/>
                    <a:pt x="959" y="0"/>
                    <a:pt x="7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7"/>
            <p:cNvSpPr/>
            <p:nvPr/>
          </p:nvSpPr>
          <p:spPr>
            <a:xfrm>
              <a:off x="3083965" y="4605733"/>
              <a:ext cx="33835" cy="30723"/>
            </a:xfrm>
            <a:custGeom>
              <a:avLst/>
              <a:gdLst/>
              <a:ahLst/>
              <a:cxnLst/>
              <a:rect l="l" t="t" r="r" b="b"/>
              <a:pathLst>
                <a:path w="1622" h="1473" extrusionOk="0">
                  <a:moveTo>
                    <a:pt x="704" y="1"/>
                  </a:moveTo>
                  <a:cubicBezTo>
                    <a:pt x="374" y="1"/>
                    <a:pt x="166" y="314"/>
                    <a:pt x="92" y="628"/>
                  </a:cubicBezTo>
                  <a:cubicBezTo>
                    <a:pt x="0" y="1199"/>
                    <a:pt x="297" y="1381"/>
                    <a:pt x="754" y="1473"/>
                  </a:cubicBezTo>
                  <a:cubicBezTo>
                    <a:pt x="1233" y="1381"/>
                    <a:pt x="1621" y="1199"/>
                    <a:pt x="1438" y="628"/>
                  </a:cubicBezTo>
                  <a:cubicBezTo>
                    <a:pt x="1438" y="423"/>
                    <a:pt x="1142" y="149"/>
                    <a:pt x="959" y="57"/>
                  </a:cubicBezTo>
                  <a:cubicBezTo>
                    <a:pt x="867" y="18"/>
                    <a:pt x="782" y="1"/>
                    <a:pt x="7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7"/>
            <p:cNvSpPr/>
            <p:nvPr/>
          </p:nvSpPr>
          <p:spPr>
            <a:xfrm>
              <a:off x="3272519" y="4606546"/>
              <a:ext cx="31916" cy="29451"/>
            </a:xfrm>
            <a:custGeom>
              <a:avLst/>
              <a:gdLst/>
              <a:ahLst/>
              <a:cxnLst/>
              <a:rect l="l" t="t" r="r" b="b"/>
              <a:pathLst>
                <a:path w="1530" h="1412" extrusionOk="0">
                  <a:moveTo>
                    <a:pt x="579" y="1"/>
                  </a:moveTo>
                  <a:cubicBezTo>
                    <a:pt x="208" y="1"/>
                    <a:pt x="0" y="263"/>
                    <a:pt x="0" y="680"/>
                  </a:cubicBezTo>
                  <a:cubicBezTo>
                    <a:pt x="0" y="954"/>
                    <a:pt x="183" y="1342"/>
                    <a:pt x="388" y="1342"/>
                  </a:cubicBezTo>
                  <a:cubicBezTo>
                    <a:pt x="505" y="1389"/>
                    <a:pt x="618" y="1412"/>
                    <a:pt x="723" y="1412"/>
                  </a:cubicBezTo>
                  <a:cubicBezTo>
                    <a:pt x="1030" y="1412"/>
                    <a:pt x="1280" y="1219"/>
                    <a:pt x="1415" y="863"/>
                  </a:cubicBezTo>
                  <a:cubicBezTo>
                    <a:pt x="1530" y="384"/>
                    <a:pt x="1233" y="110"/>
                    <a:pt x="753" y="18"/>
                  </a:cubicBezTo>
                  <a:cubicBezTo>
                    <a:pt x="692" y="7"/>
                    <a:pt x="634" y="1"/>
                    <a:pt x="5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7"/>
            <p:cNvSpPr/>
            <p:nvPr/>
          </p:nvSpPr>
          <p:spPr>
            <a:xfrm>
              <a:off x="3456775" y="4606922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85" y="0"/>
                    <a:pt x="389" y="183"/>
                    <a:pt x="297" y="366"/>
                  </a:cubicBezTo>
                  <a:cubicBezTo>
                    <a:pt x="1" y="754"/>
                    <a:pt x="206" y="1233"/>
                    <a:pt x="685" y="1324"/>
                  </a:cubicBezTo>
                  <a:cubicBezTo>
                    <a:pt x="765" y="1364"/>
                    <a:pt x="846" y="1382"/>
                    <a:pt x="925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439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7"/>
            <p:cNvSpPr/>
            <p:nvPr/>
          </p:nvSpPr>
          <p:spPr>
            <a:xfrm>
              <a:off x="3645329" y="4605754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1008" y="0"/>
                  </a:moveTo>
                  <a:cubicBezTo>
                    <a:pt x="939" y="0"/>
                    <a:pt x="862" y="18"/>
                    <a:pt x="777" y="56"/>
                  </a:cubicBezTo>
                  <a:cubicBezTo>
                    <a:pt x="480" y="56"/>
                    <a:pt x="206" y="330"/>
                    <a:pt x="206" y="536"/>
                  </a:cubicBezTo>
                  <a:cubicBezTo>
                    <a:pt x="0" y="992"/>
                    <a:pt x="297" y="1380"/>
                    <a:pt x="777" y="1380"/>
                  </a:cubicBezTo>
                  <a:cubicBezTo>
                    <a:pt x="835" y="1392"/>
                    <a:pt x="891" y="1398"/>
                    <a:pt x="944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56" y="329"/>
                    <a:pt x="1306" y="0"/>
                    <a:pt x="10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7"/>
            <p:cNvSpPr/>
            <p:nvPr/>
          </p:nvSpPr>
          <p:spPr>
            <a:xfrm>
              <a:off x="3835780" y="4606546"/>
              <a:ext cx="31916" cy="29451"/>
            </a:xfrm>
            <a:custGeom>
              <a:avLst/>
              <a:gdLst/>
              <a:ahLst/>
              <a:cxnLst/>
              <a:rect l="l" t="t" r="r" b="b"/>
              <a:pathLst>
                <a:path w="1530" h="1412" extrusionOk="0">
                  <a:moveTo>
                    <a:pt x="574" y="1"/>
                  </a:moveTo>
                  <a:cubicBezTo>
                    <a:pt x="157" y="1"/>
                    <a:pt x="1" y="263"/>
                    <a:pt x="1" y="680"/>
                  </a:cubicBezTo>
                  <a:cubicBezTo>
                    <a:pt x="1" y="954"/>
                    <a:pt x="206" y="1342"/>
                    <a:pt x="389" y="1342"/>
                  </a:cubicBezTo>
                  <a:cubicBezTo>
                    <a:pt x="511" y="1389"/>
                    <a:pt x="627" y="1412"/>
                    <a:pt x="732" y="1412"/>
                  </a:cubicBezTo>
                  <a:cubicBezTo>
                    <a:pt x="1039" y="1412"/>
                    <a:pt x="1262" y="1219"/>
                    <a:pt x="1347" y="863"/>
                  </a:cubicBezTo>
                  <a:cubicBezTo>
                    <a:pt x="1530" y="384"/>
                    <a:pt x="1142" y="110"/>
                    <a:pt x="777" y="18"/>
                  </a:cubicBezTo>
                  <a:cubicBezTo>
                    <a:pt x="703" y="7"/>
                    <a:pt x="636" y="1"/>
                    <a:pt x="5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7"/>
            <p:cNvSpPr/>
            <p:nvPr/>
          </p:nvSpPr>
          <p:spPr>
            <a:xfrm>
              <a:off x="4020517" y="4606922"/>
              <a:ext cx="35733" cy="29993"/>
            </a:xfrm>
            <a:custGeom>
              <a:avLst/>
              <a:gdLst/>
              <a:ahLst/>
              <a:cxnLst/>
              <a:rect l="l" t="t" r="r" b="b"/>
              <a:pathLst>
                <a:path w="1713" h="1438" extrusionOk="0">
                  <a:moveTo>
                    <a:pt x="754" y="0"/>
                  </a:moveTo>
                  <a:cubicBezTo>
                    <a:pt x="275" y="92"/>
                    <a:pt x="1" y="366"/>
                    <a:pt x="92" y="571"/>
                  </a:cubicBezTo>
                  <a:cubicBezTo>
                    <a:pt x="247" y="1208"/>
                    <a:pt x="548" y="1437"/>
                    <a:pt x="928" y="1437"/>
                  </a:cubicBezTo>
                  <a:cubicBezTo>
                    <a:pt x="997" y="1437"/>
                    <a:pt x="1068" y="1430"/>
                    <a:pt x="1142" y="1416"/>
                  </a:cubicBezTo>
                  <a:cubicBezTo>
                    <a:pt x="1507" y="1233"/>
                    <a:pt x="1713" y="754"/>
                    <a:pt x="1416" y="366"/>
                  </a:cubicBezTo>
                  <a:cubicBezTo>
                    <a:pt x="1325" y="183"/>
                    <a:pt x="937" y="0"/>
                    <a:pt x="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7"/>
            <p:cNvSpPr/>
            <p:nvPr/>
          </p:nvSpPr>
          <p:spPr>
            <a:xfrm>
              <a:off x="4209070" y="4606922"/>
              <a:ext cx="33355" cy="29993"/>
            </a:xfrm>
            <a:custGeom>
              <a:avLst/>
              <a:gdLst/>
              <a:ahLst/>
              <a:cxnLst/>
              <a:rect l="l" t="t" r="r" b="b"/>
              <a:pathLst>
                <a:path w="1599" h="1438" extrusionOk="0">
                  <a:moveTo>
                    <a:pt x="754" y="0"/>
                  </a:moveTo>
                  <a:cubicBezTo>
                    <a:pt x="275" y="92"/>
                    <a:pt x="1" y="366"/>
                    <a:pt x="1" y="571"/>
                  </a:cubicBezTo>
                  <a:cubicBezTo>
                    <a:pt x="232" y="1208"/>
                    <a:pt x="546" y="1437"/>
                    <a:pt x="858" y="1437"/>
                  </a:cubicBezTo>
                  <a:cubicBezTo>
                    <a:pt x="915" y="1437"/>
                    <a:pt x="972" y="1430"/>
                    <a:pt x="1028" y="1416"/>
                  </a:cubicBezTo>
                  <a:cubicBezTo>
                    <a:pt x="1416" y="1233"/>
                    <a:pt x="1598" y="754"/>
                    <a:pt x="1416" y="366"/>
                  </a:cubicBezTo>
                  <a:cubicBezTo>
                    <a:pt x="1324" y="183"/>
                    <a:pt x="936" y="0"/>
                    <a:pt x="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7"/>
            <p:cNvSpPr/>
            <p:nvPr/>
          </p:nvSpPr>
          <p:spPr>
            <a:xfrm>
              <a:off x="4395246" y="4606922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868" y="0"/>
                  </a:moveTo>
                  <a:cubicBezTo>
                    <a:pt x="662" y="0"/>
                    <a:pt x="297" y="183"/>
                    <a:pt x="206" y="366"/>
                  </a:cubicBezTo>
                  <a:cubicBezTo>
                    <a:pt x="0" y="754"/>
                    <a:pt x="206" y="1233"/>
                    <a:pt x="571" y="1324"/>
                  </a:cubicBezTo>
                  <a:cubicBezTo>
                    <a:pt x="675" y="1364"/>
                    <a:pt x="775" y="1382"/>
                    <a:pt x="869" y="1382"/>
                  </a:cubicBezTo>
                  <a:cubicBezTo>
                    <a:pt x="1205" y="1382"/>
                    <a:pt x="1458" y="1148"/>
                    <a:pt x="1530" y="845"/>
                  </a:cubicBezTo>
                  <a:cubicBezTo>
                    <a:pt x="1712" y="274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7"/>
            <p:cNvSpPr/>
            <p:nvPr/>
          </p:nvSpPr>
          <p:spPr>
            <a:xfrm>
              <a:off x="4583799" y="4606922"/>
              <a:ext cx="33814" cy="29993"/>
            </a:xfrm>
            <a:custGeom>
              <a:avLst/>
              <a:gdLst/>
              <a:ahLst/>
              <a:cxnLst/>
              <a:rect l="l" t="t" r="r" b="b"/>
              <a:pathLst>
                <a:path w="1621" h="1438" extrusionOk="0">
                  <a:moveTo>
                    <a:pt x="753" y="0"/>
                  </a:moveTo>
                  <a:cubicBezTo>
                    <a:pt x="297" y="92"/>
                    <a:pt x="0" y="366"/>
                    <a:pt x="0" y="571"/>
                  </a:cubicBezTo>
                  <a:cubicBezTo>
                    <a:pt x="251" y="1208"/>
                    <a:pt x="551" y="1437"/>
                    <a:pt x="873" y="1437"/>
                  </a:cubicBezTo>
                  <a:cubicBezTo>
                    <a:pt x="931" y="1437"/>
                    <a:pt x="990" y="1430"/>
                    <a:pt x="1050" y="1416"/>
                  </a:cubicBezTo>
                  <a:cubicBezTo>
                    <a:pt x="1438" y="1233"/>
                    <a:pt x="1621" y="754"/>
                    <a:pt x="1438" y="366"/>
                  </a:cubicBezTo>
                  <a:cubicBezTo>
                    <a:pt x="1324" y="183"/>
                    <a:pt x="959" y="0"/>
                    <a:pt x="7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7"/>
            <p:cNvSpPr/>
            <p:nvPr/>
          </p:nvSpPr>
          <p:spPr>
            <a:xfrm>
              <a:off x="4772332" y="4605733"/>
              <a:ext cx="33835" cy="30723"/>
            </a:xfrm>
            <a:custGeom>
              <a:avLst/>
              <a:gdLst/>
              <a:ahLst/>
              <a:cxnLst/>
              <a:rect l="l" t="t" r="r" b="b"/>
              <a:pathLst>
                <a:path w="1622" h="1473" extrusionOk="0">
                  <a:moveTo>
                    <a:pt x="697" y="1"/>
                  </a:moveTo>
                  <a:cubicBezTo>
                    <a:pt x="346" y="1"/>
                    <a:pt x="92" y="314"/>
                    <a:pt x="92" y="628"/>
                  </a:cubicBezTo>
                  <a:cubicBezTo>
                    <a:pt x="1" y="1199"/>
                    <a:pt x="275" y="1381"/>
                    <a:pt x="754" y="1473"/>
                  </a:cubicBezTo>
                  <a:cubicBezTo>
                    <a:pt x="1234" y="1381"/>
                    <a:pt x="1622" y="1199"/>
                    <a:pt x="1416" y="628"/>
                  </a:cubicBezTo>
                  <a:cubicBezTo>
                    <a:pt x="1416" y="423"/>
                    <a:pt x="1142" y="149"/>
                    <a:pt x="960" y="57"/>
                  </a:cubicBezTo>
                  <a:cubicBezTo>
                    <a:pt x="868" y="18"/>
                    <a:pt x="779" y="1"/>
                    <a:pt x="69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7"/>
            <p:cNvSpPr/>
            <p:nvPr/>
          </p:nvSpPr>
          <p:spPr>
            <a:xfrm>
              <a:off x="4958987" y="4606922"/>
              <a:ext cx="33355" cy="29993"/>
            </a:xfrm>
            <a:custGeom>
              <a:avLst/>
              <a:gdLst/>
              <a:ahLst/>
              <a:cxnLst/>
              <a:rect l="l" t="t" r="r" b="b"/>
              <a:pathLst>
                <a:path w="1599" h="1438" extrusionOk="0">
                  <a:moveTo>
                    <a:pt x="754" y="0"/>
                  </a:moveTo>
                  <a:cubicBezTo>
                    <a:pt x="274" y="92"/>
                    <a:pt x="0" y="366"/>
                    <a:pt x="0" y="571"/>
                  </a:cubicBezTo>
                  <a:cubicBezTo>
                    <a:pt x="232" y="1208"/>
                    <a:pt x="546" y="1437"/>
                    <a:pt x="858" y="1437"/>
                  </a:cubicBezTo>
                  <a:cubicBezTo>
                    <a:pt x="915" y="1437"/>
                    <a:pt x="971" y="1430"/>
                    <a:pt x="1028" y="1416"/>
                  </a:cubicBezTo>
                  <a:cubicBezTo>
                    <a:pt x="1507" y="1233"/>
                    <a:pt x="1598" y="754"/>
                    <a:pt x="1416" y="366"/>
                  </a:cubicBezTo>
                  <a:cubicBezTo>
                    <a:pt x="1324" y="183"/>
                    <a:pt x="936" y="0"/>
                    <a:pt x="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7"/>
            <p:cNvSpPr/>
            <p:nvPr/>
          </p:nvSpPr>
          <p:spPr>
            <a:xfrm>
              <a:off x="5147061" y="4605733"/>
              <a:ext cx="33835" cy="30723"/>
            </a:xfrm>
            <a:custGeom>
              <a:avLst/>
              <a:gdLst/>
              <a:ahLst/>
              <a:cxnLst/>
              <a:rect l="l" t="t" r="r" b="b"/>
              <a:pathLst>
                <a:path w="1622" h="1473" extrusionOk="0">
                  <a:moveTo>
                    <a:pt x="706" y="1"/>
                  </a:moveTo>
                  <a:cubicBezTo>
                    <a:pt x="382" y="1"/>
                    <a:pt x="188" y="314"/>
                    <a:pt x="115" y="628"/>
                  </a:cubicBezTo>
                  <a:cubicBezTo>
                    <a:pt x="0" y="1199"/>
                    <a:pt x="297" y="1381"/>
                    <a:pt x="777" y="1473"/>
                  </a:cubicBezTo>
                  <a:cubicBezTo>
                    <a:pt x="1256" y="1381"/>
                    <a:pt x="1621" y="1199"/>
                    <a:pt x="1438" y="628"/>
                  </a:cubicBezTo>
                  <a:cubicBezTo>
                    <a:pt x="1438" y="423"/>
                    <a:pt x="1142" y="149"/>
                    <a:pt x="959" y="57"/>
                  </a:cubicBezTo>
                  <a:cubicBezTo>
                    <a:pt x="867" y="18"/>
                    <a:pt x="783" y="1"/>
                    <a:pt x="7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7"/>
            <p:cNvSpPr/>
            <p:nvPr/>
          </p:nvSpPr>
          <p:spPr>
            <a:xfrm>
              <a:off x="5333716" y="4605754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47" y="0"/>
                  </a:moveTo>
                  <a:cubicBezTo>
                    <a:pt x="864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97" y="1380"/>
                    <a:pt x="753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29" y="1136"/>
                    <a:pt x="1529" y="718"/>
                  </a:cubicBezTo>
                  <a:cubicBezTo>
                    <a:pt x="1455" y="329"/>
                    <a:pt x="1306" y="0"/>
                    <a:pt x="9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7"/>
            <p:cNvSpPr/>
            <p:nvPr/>
          </p:nvSpPr>
          <p:spPr>
            <a:xfrm>
              <a:off x="5522249" y="4605733"/>
              <a:ext cx="33835" cy="30723"/>
            </a:xfrm>
            <a:custGeom>
              <a:avLst/>
              <a:gdLst/>
              <a:ahLst/>
              <a:cxnLst/>
              <a:rect l="l" t="t" r="r" b="b"/>
              <a:pathLst>
                <a:path w="1622" h="1473" extrusionOk="0">
                  <a:moveTo>
                    <a:pt x="704" y="1"/>
                  </a:moveTo>
                  <a:cubicBezTo>
                    <a:pt x="374" y="1"/>
                    <a:pt x="166" y="314"/>
                    <a:pt x="92" y="628"/>
                  </a:cubicBezTo>
                  <a:cubicBezTo>
                    <a:pt x="1" y="1199"/>
                    <a:pt x="275" y="1381"/>
                    <a:pt x="754" y="1473"/>
                  </a:cubicBezTo>
                  <a:cubicBezTo>
                    <a:pt x="1233" y="1381"/>
                    <a:pt x="1621" y="1199"/>
                    <a:pt x="1416" y="628"/>
                  </a:cubicBezTo>
                  <a:cubicBezTo>
                    <a:pt x="1416" y="423"/>
                    <a:pt x="1142" y="149"/>
                    <a:pt x="959" y="57"/>
                  </a:cubicBezTo>
                  <a:cubicBezTo>
                    <a:pt x="868" y="18"/>
                    <a:pt x="783" y="1"/>
                    <a:pt x="7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7"/>
            <p:cNvSpPr/>
            <p:nvPr/>
          </p:nvSpPr>
          <p:spPr>
            <a:xfrm>
              <a:off x="5708904" y="4605524"/>
              <a:ext cx="33355" cy="29034"/>
            </a:xfrm>
            <a:custGeom>
              <a:avLst/>
              <a:gdLst/>
              <a:ahLst/>
              <a:cxnLst/>
              <a:rect l="l" t="t" r="r" b="b"/>
              <a:pathLst>
                <a:path w="1599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183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598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7"/>
            <p:cNvSpPr/>
            <p:nvPr/>
          </p:nvSpPr>
          <p:spPr>
            <a:xfrm>
              <a:off x="5895080" y="4605754"/>
              <a:ext cx="33814" cy="29159"/>
            </a:xfrm>
            <a:custGeom>
              <a:avLst/>
              <a:gdLst/>
              <a:ahLst/>
              <a:cxnLst/>
              <a:rect l="l" t="t" r="r" b="b"/>
              <a:pathLst>
                <a:path w="1621" h="1398" extrusionOk="0">
                  <a:moveTo>
                    <a:pt x="1059" y="0"/>
                  </a:moveTo>
                  <a:cubicBezTo>
                    <a:pt x="977" y="0"/>
                    <a:pt x="883" y="18"/>
                    <a:pt x="776" y="56"/>
                  </a:cubicBezTo>
                  <a:cubicBezTo>
                    <a:pt x="571" y="56"/>
                    <a:pt x="297" y="330"/>
                    <a:pt x="205" y="536"/>
                  </a:cubicBezTo>
                  <a:cubicBezTo>
                    <a:pt x="0" y="992"/>
                    <a:pt x="388" y="1380"/>
                    <a:pt x="776" y="1380"/>
                  </a:cubicBezTo>
                  <a:cubicBezTo>
                    <a:pt x="849" y="1392"/>
                    <a:pt x="916" y="1398"/>
                    <a:pt x="978" y="1398"/>
                  </a:cubicBezTo>
                  <a:cubicBezTo>
                    <a:pt x="1392" y="1398"/>
                    <a:pt x="1541" y="1136"/>
                    <a:pt x="1621" y="718"/>
                  </a:cubicBezTo>
                  <a:cubicBezTo>
                    <a:pt x="1547" y="329"/>
                    <a:pt x="1412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FC3E8-631E-C119-F647-88736C9EA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Predicted Injection Difference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903799-848D-872A-B5F5-FF6527253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8263" y="1010280"/>
            <a:ext cx="3024558" cy="3836040"/>
          </a:xfrm>
        </p:spPr>
        <p:txBody>
          <a:bodyPr/>
          <a:lstStyle/>
          <a:p>
            <a:pPr algn="l">
              <a:lnSpc>
                <a:spcPct val="125000"/>
              </a:lnSpc>
            </a:pPr>
            <a:r>
              <a:rPr lang="en-SG" sz="1200" dirty="0"/>
              <a:t>Predicted models does well based on good RMSE and R2 scores on test and train data</a:t>
            </a:r>
          </a:p>
          <a:p>
            <a:pPr algn="l"/>
            <a:r>
              <a:rPr lang="en-SG" sz="1200" dirty="0"/>
              <a:t>Able to pick out large anomalies thus meeting the objective of the challenge </a:t>
            </a:r>
          </a:p>
          <a:p>
            <a:pPr algn="l"/>
            <a:r>
              <a:rPr lang="en-SG" sz="1200" dirty="0"/>
              <a:t>Also able to predict small variation in rate though might have a slightly different signature </a:t>
            </a:r>
          </a:p>
          <a:p>
            <a:pPr algn="l"/>
            <a:r>
              <a:rPr lang="en-SG" sz="1200" dirty="0"/>
              <a:t>Future recommendations for improvement: </a:t>
            </a:r>
          </a:p>
          <a:p>
            <a:pPr lvl="1"/>
            <a:r>
              <a:rPr lang="en-SG" sz="1100" dirty="0"/>
              <a:t>Explore alternative models</a:t>
            </a:r>
          </a:p>
          <a:p>
            <a:pPr lvl="1"/>
            <a:r>
              <a:rPr lang="en-US" sz="1100" dirty="0"/>
              <a:t>Improved outlier removal / nan/zero replacements</a:t>
            </a:r>
          </a:p>
          <a:p>
            <a:pPr lvl="1"/>
            <a:r>
              <a:rPr lang="en-SG" sz="1100" dirty="0"/>
              <a:t>Improve workflow to decrease runtime which will allow multiple set of runs creating an ensemble of models and taking the mean of the output </a:t>
            </a:r>
            <a:endParaRPr lang="en-SG" sz="1200" dirty="0"/>
          </a:p>
          <a:p>
            <a:pPr algn="l"/>
            <a:endParaRPr lang="en-SG" sz="1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A486DB-1D06-20C5-5B16-8C1135AACC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8897" y="1137666"/>
            <a:ext cx="4891723" cy="3894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646550-E10F-8E1D-9798-8ECE58822CE5}"/>
              </a:ext>
            </a:extLst>
          </p:cNvPr>
          <p:cNvSpPr/>
          <p:nvPr/>
        </p:nvSpPr>
        <p:spPr>
          <a:xfrm>
            <a:off x="4853940" y="1137666"/>
            <a:ext cx="1249680" cy="3708654"/>
          </a:xfrm>
          <a:prstGeom prst="rect">
            <a:avLst/>
          </a:prstGeom>
          <a:solidFill>
            <a:schemeClr val="accent1">
              <a:alpha val="1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8C20A5-A6B4-C5D9-49B0-FF9E235B5102}"/>
              </a:ext>
            </a:extLst>
          </p:cNvPr>
          <p:cNvSpPr/>
          <p:nvPr/>
        </p:nvSpPr>
        <p:spPr>
          <a:xfrm>
            <a:off x="6888480" y="1137666"/>
            <a:ext cx="1249680" cy="370865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F2523A0-D251-9E51-59F8-5CD09DA47F12}"/>
              </a:ext>
            </a:extLst>
          </p:cNvPr>
          <p:cNvSpPr/>
          <p:nvPr/>
        </p:nvSpPr>
        <p:spPr>
          <a:xfrm>
            <a:off x="3746933" y="938413"/>
            <a:ext cx="5091949" cy="34552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11B2B4-6DDC-12A2-5856-021860AA79F4}"/>
              </a:ext>
            </a:extLst>
          </p:cNvPr>
          <p:cNvSpPr/>
          <p:nvPr/>
        </p:nvSpPr>
        <p:spPr>
          <a:xfrm>
            <a:off x="3746933" y="4513569"/>
            <a:ext cx="5091949" cy="3327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ADF39B-D662-3075-C284-4C8B330B019C}"/>
              </a:ext>
            </a:extLst>
          </p:cNvPr>
          <p:cNvSpPr txBox="1"/>
          <p:nvPr/>
        </p:nvSpPr>
        <p:spPr>
          <a:xfrm rot="16200000">
            <a:off x="3388069" y="2502115"/>
            <a:ext cx="671979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SG" dirty="0"/>
              <a:t>Inputs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AF662E-4DA9-69AE-F2D7-54B906E09BD5}"/>
              </a:ext>
            </a:extLst>
          </p:cNvPr>
          <p:cNvSpPr txBox="1"/>
          <p:nvPr/>
        </p:nvSpPr>
        <p:spPr>
          <a:xfrm>
            <a:off x="3139198" y="4658484"/>
            <a:ext cx="981359" cy="307777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SG" dirty="0"/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35939059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8" name="Google Shape;7628;p71"/>
          <p:cNvSpPr txBox="1">
            <a:spLocks noGrp="1"/>
          </p:cNvSpPr>
          <p:nvPr>
            <p:ph type="title"/>
          </p:nvPr>
        </p:nvSpPr>
        <p:spPr>
          <a:xfrm>
            <a:off x="299729" y="970352"/>
            <a:ext cx="7115321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Thank you all!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7629" name="Google Shape;7629;p71"/>
          <p:cNvSpPr txBox="1">
            <a:spLocks noGrp="1"/>
          </p:cNvSpPr>
          <p:nvPr>
            <p:ph type="subTitle" idx="1"/>
          </p:nvPr>
        </p:nvSpPr>
        <p:spPr>
          <a:xfrm>
            <a:off x="571512" y="2073638"/>
            <a:ext cx="5693365" cy="9373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latin typeface="Paytone One"/>
                <a:ea typeface="Paytone One"/>
                <a:cs typeface="Paytone One"/>
                <a:sym typeface="Paytone One"/>
              </a:rPr>
              <a:t>Happy to share more about our algo and journey, feel free to reach out to us </a:t>
            </a:r>
            <a:endParaRPr sz="2200" dirty="0">
              <a:latin typeface="Paytone One"/>
              <a:ea typeface="Paytone One"/>
              <a:cs typeface="Paytone One"/>
              <a:sym typeface="Paytone One"/>
            </a:endParaRPr>
          </a:p>
        </p:txBody>
      </p:sp>
      <p:sp>
        <p:nvSpPr>
          <p:cNvPr id="7639" name="Google Shape;7639;p71"/>
          <p:cNvSpPr txBox="1"/>
          <p:nvPr/>
        </p:nvSpPr>
        <p:spPr>
          <a:xfrm>
            <a:off x="713225" y="4343600"/>
            <a:ext cx="28866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Kumbh Sans"/>
                <a:ea typeface="Kumbh Sans"/>
                <a:cs typeface="Kumbh Sans"/>
                <a:sym typeface="Kumbh Sans"/>
              </a:rPr>
              <a:t>Please keep this slide for attribution</a:t>
            </a:r>
            <a:endParaRPr sz="1200" dirty="0">
              <a:solidFill>
                <a:schemeClr val="dk1"/>
              </a:solidFill>
              <a:latin typeface="Kumbh Sans"/>
              <a:ea typeface="Kumbh Sans"/>
              <a:cs typeface="Kumbh Sans"/>
              <a:sym typeface="Kumbh Sans"/>
            </a:endParaRPr>
          </a:p>
        </p:txBody>
      </p:sp>
      <p:sp>
        <p:nvSpPr>
          <p:cNvPr id="7640" name="Google Shape;7640;p71"/>
          <p:cNvSpPr/>
          <p:nvPr/>
        </p:nvSpPr>
        <p:spPr>
          <a:xfrm>
            <a:off x="161734" y="4257404"/>
            <a:ext cx="56876" cy="1892"/>
          </a:xfrm>
          <a:custGeom>
            <a:avLst/>
            <a:gdLst/>
            <a:ahLst/>
            <a:cxnLst/>
            <a:rect l="l" t="t" r="r" b="b"/>
            <a:pathLst>
              <a:path w="511" h="17" extrusionOk="0">
                <a:moveTo>
                  <a:pt x="0" y="0"/>
                </a:moveTo>
                <a:lnTo>
                  <a:pt x="0" y="8"/>
                </a:lnTo>
                <a:lnTo>
                  <a:pt x="511" y="16"/>
                </a:lnTo>
                <a:lnTo>
                  <a:pt x="511" y="8"/>
                </a:lnTo>
                <a:lnTo>
                  <a:pt x="0" y="0"/>
                </a:lnTo>
                <a:close/>
              </a:path>
            </a:pathLst>
          </a:custGeom>
          <a:solidFill>
            <a:srgbClr val="8A58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41" name="Google Shape;7641;p71"/>
          <p:cNvGrpSpPr/>
          <p:nvPr/>
        </p:nvGrpSpPr>
        <p:grpSpPr>
          <a:xfrm>
            <a:off x="3911623" y="2387006"/>
            <a:ext cx="4519355" cy="1909612"/>
            <a:chOff x="6385093" y="2823488"/>
            <a:chExt cx="4229230" cy="1787022"/>
          </a:xfrm>
        </p:grpSpPr>
        <p:grpSp>
          <p:nvGrpSpPr>
            <p:cNvPr id="7642" name="Google Shape;7642;p71"/>
            <p:cNvGrpSpPr/>
            <p:nvPr/>
          </p:nvGrpSpPr>
          <p:grpSpPr>
            <a:xfrm>
              <a:off x="8499713" y="2868361"/>
              <a:ext cx="2114610" cy="1742149"/>
              <a:chOff x="12" y="2751481"/>
              <a:chExt cx="2256547" cy="1859086"/>
            </a:xfrm>
          </p:grpSpPr>
          <p:sp>
            <p:nvSpPr>
              <p:cNvPr id="7643" name="Google Shape;7643;p71"/>
              <p:cNvSpPr/>
              <p:nvPr/>
            </p:nvSpPr>
            <p:spPr>
              <a:xfrm>
                <a:off x="234971" y="3953993"/>
                <a:ext cx="162613" cy="304301"/>
              </a:xfrm>
              <a:custGeom>
                <a:avLst/>
                <a:gdLst/>
                <a:ahLst/>
                <a:cxnLst/>
                <a:rect l="l" t="t" r="r" b="b"/>
                <a:pathLst>
                  <a:path w="1461" h="2734" extrusionOk="0">
                    <a:moveTo>
                      <a:pt x="0" y="0"/>
                    </a:moveTo>
                    <a:lnTo>
                      <a:pt x="0" y="2734"/>
                    </a:lnTo>
                    <a:lnTo>
                      <a:pt x="1460" y="2734"/>
                    </a:lnTo>
                    <a:lnTo>
                      <a:pt x="1460" y="0"/>
                    </a:ln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4" name="Google Shape;7644;p71"/>
              <p:cNvSpPr/>
              <p:nvPr/>
            </p:nvSpPr>
            <p:spPr>
              <a:xfrm>
                <a:off x="1406875" y="3541617"/>
                <a:ext cx="593131" cy="165062"/>
              </a:xfrm>
              <a:custGeom>
                <a:avLst/>
                <a:gdLst/>
                <a:ahLst/>
                <a:cxnLst/>
                <a:rect l="l" t="t" r="r" b="b"/>
                <a:pathLst>
                  <a:path w="5329" h="1483" extrusionOk="0">
                    <a:moveTo>
                      <a:pt x="2818" y="1"/>
                    </a:moveTo>
                    <a:cubicBezTo>
                      <a:pt x="2336" y="1"/>
                      <a:pt x="1943" y="401"/>
                      <a:pt x="1943" y="904"/>
                    </a:cubicBezTo>
                    <a:lnTo>
                      <a:pt x="1943" y="918"/>
                    </a:lnTo>
                    <a:cubicBezTo>
                      <a:pt x="1884" y="897"/>
                      <a:pt x="1824" y="881"/>
                      <a:pt x="1758" y="881"/>
                    </a:cubicBezTo>
                    <a:cubicBezTo>
                      <a:pt x="1617" y="881"/>
                      <a:pt x="1498" y="934"/>
                      <a:pt x="1395" y="1014"/>
                    </a:cubicBezTo>
                    <a:cubicBezTo>
                      <a:pt x="1297" y="890"/>
                      <a:pt x="1150" y="801"/>
                      <a:pt x="979" y="801"/>
                    </a:cubicBezTo>
                    <a:cubicBezTo>
                      <a:pt x="735" y="801"/>
                      <a:pt x="534" y="963"/>
                      <a:pt x="469" y="1192"/>
                    </a:cubicBezTo>
                    <a:cubicBezTo>
                      <a:pt x="461" y="1192"/>
                      <a:pt x="445" y="1185"/>
                      <a:pt x="431" y="1185"/>
                    </a:cubicBezTo>
                    <a:cubicBezTo>
                      <a:pt x="239" y="1185"/>
                      <a:pt x="68" y="1311"/>
                      <a:pt x="1" y="1482"/>
                    </a:cubicBezTo>
                    <a:lnTo>
                      <a:pt x="5315" y="1482"/>
                    </a:lnTo>
                    <a:cubicBezTo>
                      <a:pt x="5322" y="1445"/>
                      <a:pt x="5329" y="1408"/>
                      <a:pt x="5329" y="1363"/>
                    </a:cubicBezTo>
                    <a:cubicBezTo>
                      <a:pt x="5329" y="1030"/>
                      <a:pt x="5069" y="764"/>
                      <a:pt x="4751" y="764"/>
                    </a:cubicBezTo>
                    <a:cubicBezTo>
                      <a:pt x="4580" y="764"/>
                      <a:pt x="4433" y="837"/>
                      <a:pt x="4321" y="956"/>
                    </a:cubicBezTo>
                    <a:cubicBezTo>
                      <a:pt x="4217" y="837"/>
                      <a:pt x="4063" y="757"/>
                      <a:pt x="3892" y="757"/>
                    </a:cubicBezTo>
                    <a:cubicBezTo>
                      <a:pt x="3817" y="757"/>
                      <a:pt x="3751" y="771"/>
                      <a:pt x="3684" y="792"/>
                    </a:cubicBezTo>
                    <a:cubicBezTo>
                      <a:pt x="3632" y="348"/>
                      <a:pt x="3270" y="1"/>
                      <a:pt x="2818" y="1"/>
                    </a:cubicBez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5" name="Google Shape;7645;p71"/>
              <p:cNvSpPr/>
              <p:nvPr/>
            </p:nvSpPr>
            <p:spPr>
              <a:xfrm>
                <a:off x="955766" y="2751481"/>
                <a:ext cx="572540" cy="585562"/>
              </a:xfrm>
              <a:custGeom>
                <a:avLst/>
                <a:gdLst/>
                <a:ahLst/>
                <a:cxnLst/>
                <a:rect l="l" t="t" r="r" b="b"/>
                <a:pathLst>
                  <a:path w="5144" h="5261" extrusionOk="0">
                    <a:moveTo>
                      <a:pt x="2572" y="1"/>
                    </a:moveTo>
                    <a:cubicBezTo>
                      <a:pt x="1157" y="1"/>
                      <a:pt x="1" y="698"/>
                      <a:pt x="1" y="2149"/>
                    </a:cubicBezTo>
                    <a:cubicBezTo>
                      <a:pt x="1" y="3602"/>
                      <a:pt x="1157" y="5261"/>
                      <a:pt x="2572" y="5261"/>
                    </a:cubicBezTo>
                    <a:cubicBezTo>
                      <a:pt x="3988" y="5261"/>
                      <a:pt x="5144" y="3602"/>
                      <a:pt x="5144" y="2149"/>
                    </a:cubicBezTo>
                    <a:cubicBezTo>
                      <a:pt x="5144" y="698"/>
                      <a:pt x="3988" y="1"/>
                      <a:pt x="2572" y="1"/>
                    </a:cubicBez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6" name="Google Shape;7646;p71"/>
              <p:cNvSpPr/>
              <p:nvPr/>
            </p:nvSpPr>
            <p:spPr>
              <a:xfrm>
                <a:off x="1014423" y="2751481"/>
                <a:ext cx="455339" cy="585562"/>
              </a:xfrm>
              <a:custGeom>
                <a:avLst/>
                <a:gdLst/>
                <a:ahLst/>
                <a:cxnLst/>
                <a:rect l="l" t="t" r="r" b="b"/>
                <a:pathLst>
                  <a:path w="4091" h="5261" extrusionOk="0">
                    <a:moveTo>
                      <a:pt x="2045" y="1"/>
                    </a:moveTo>
                    <a:cubicBezTo>
                      <a:pt x="920" y="1"/>
                      <a:pt x="0" y="698"/>
                      <a:pt x="0" y="2149"/>
                    </a:cubicBezTo>
                    <a:cubicBezTo>
                      <a:pt x="0" y="3602"/>
                      <a:pt x="920" y="5261"/>
                      <a:pt x="2045" y="5261"/>
                    </a:cubicBezTo>
                    <a:cubicBezTo>
                      <a:pt x="3171" y="5261"/>
                      <a:pt x="4091" y="3602"/>
                      <a:pt x="4091" y="2149"/>
                    </a:cubicBezTo>
                    <a:cubicBezTo>
                      <a:pt x="4091" y="698"/>
                      <a:pt x="3171" y="1"/>
                      <a:pt x="2045" y="1"/>
                    </a:cubicBez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7" name="Google Shape;7647;p71"/>
              <p:cNvSpPr/>
              <p:nvPr/>
            </p:nvSpPr>
            <p:spPr>
              <a:xfrm>
                <a:off x="1123276" y="2751481"/>
                <a:ext cx="237631" cy="585562"/>
              </a:xfrm>
              <a:custGeom>
                <a:avLst/>
                <a:gdLst/>
                <a:ahLst/>
                <a:cxnLst/>
                <a:rect l="l" t="t" r="r" b="b"/>
                <a:pathLst>
                  <a:path w="2135" h="5261" extrusionOk="0">
                    <a:moveTo>
                      <a:pt x="1067" y="1"/>
                    </a:moveTo>
                    <a:cubicBezTo>
                      <a:pt x="475" y="1"/>
                      <a:pt x="0" y="698"/>
                      <a:pt x="0" y="2149"/>
                    </a:cubicBezTo>
                    <a:cubicBezTo>
                      <a:pt x="0" y="3602"/>
                      <a:pt x="475" y="5261"/>
                      <a:pt x="1067" y="5261"/>
                    </a:cubicBezTo>
                    <a:cubicBezTo>
                      <a:pt x="1660" y="5261"/>
                      <a:pt x="2135" y="3602"/>
                      <a:pt x="2135" y="2149"/>
                    </a:cubicBezTo>
                    <a:cubicBezTo>
                      <a:pt x="2135" y="698"/>
                      <a:pt x="1660" y="1"/>
                      <a:pt x="1067" y="1"/>
                    </a:cubicBez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8" name="Google Shape;7648;p71"/>
              <p:cNvSpPr/>
              <p:nvPr/>
            </p:nvSpPr>
            <p:spPr>
              <a:xfrm>
                <a:off x="1074526" y="3266923"/>
                <a:ext cx="335021" cy="134453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1208" extrusionOk="0">
                    <a:moveTo>
                      <a:pt x="2935" y="45"/>
                    </a:moveTo>
                    <a:lnTo>
                      <a:pt x="2313" y="1163"/>
                    </a:lnTo>
                    <a:lnTo>
                      <a:pt x="698" y="1163"/>
                    </a:lnTo>
                    <a:lnTo>
                      <a:pt x="76" y="45"/>
                    </a:lnTo>
                    <a:close/>
                    <a:moveTo>
                      <a:pt x="1" y="0"/>
                    </a:moveTo>
                    <a:lnTo>
                      <a:pt x="668" y="1208"/>
                    </a:lnTo>
                    <a:lnTo>
                      <a:pt x="2343" y="1208"/>
                    </a:lnTo>
                    <a:lnTo>
                      <a:pt x="3010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71"/>
              <p:cNvSpPr/>
              <p:nvPr/>
            </p:nvSpPr>
            <p:spPr>
              <a:xfrm>
                <a:off x="1121718" y="3266923"/>
                <a:ext cx="240747" cy="134453"/>
              </a:xfrm>
              <a:custGeom>
                <a:avLst/>
                <a:gdLst/>
                <a:ahLst/>
                <a:cxnLst/>
                <a:rect l="l" t="t" r="r" b="b"/>
                <a:pathLst>
                  <a:path w="2163" h="1208" extrusionOk="0">
                    <a:moveTo>
                      <a:pt x="2104" y="45"/>
                    </a:moveTo>
                    <a:lnTo>
                      <a:pt x="1652" y="1163"/>
                    </a:lnTo>
                    <a:lnTo>
                      <a:pt x="511" y="1163"/>
                    </a:lnTo>
                    <a:lnTo>
                      <a:pt x="59" y="45"/>
                    </a:lnTo>
                    <a:close/>
                    <a:moveTo>
                      <a:pt x="0" y="0"/>
                    </a:moveTo>
                    <a:lnTo>
                      <a:pt x="480" y="1208"/>
                    </a:lnTo>
                    <a:lnTo>
                      <a:pt x="1681" y="1208"/>
                    </a:lnTo>
                    <a:lnTo>
                      <a:pt x="2163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71"/>
              <p:cNvSpPr/>
              <p:nvPr/>
            </p:nvSpPr>
            <p:spPr>
              <a:xfrm>
                <a:off x="1177703" y="3266923"/>
                <a:ext cx="128777" cy="134453"/>
              </a:xfrm>
              <a:custGeom>
                <a:avLst/>
                <a:gdLst/>
                <a:ahLst/>
                <a:cxnLst/>
                <a:rect l="l" t="t" r="r" b="b"/>
                <a:pathLst>
                  <a:path w="1157" h="1208" extrusionOk="0">
                    <a:moveTo>
                      <a:pt x="1105" y="45"/>
                    </a:moveTo>
                    <a:lnTo>
                      <a:pt x="867" y="1163"/>
                    </a:lnTo>
                    <a:lnTo>
                      <a:pt x="289" y="1163"/>
                    </a:lnTo>
                    <a:lnTo>
                      <a:pt x="52" y="45"/>
                    </a:lnTo>
                    <a:close/>
                    <a:moveTo>
                      <a:pt x="1" y="0"/>
                    </a:moveTo>
                    <a:lnTo>
                      <a:pt x="253" y="1208"/>
                    </a:lnTo>
                    <a:lnTo>
                      <a:pt x="904" y="1208"/>
                    </a:lnTo>
                    <a:lnTo>
                      <a:pt x="1156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71"/>
              <p:cNvSpPr/>
              <p:nvPr/>
            </p:nvSpPr>
            <p:spPr>
              <a:xfrm>
                <a:off x="1147986" y="3388242"/>
                <a:ext cx="188213" cy="120429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1082" extrusionOk="0">
                    <a:moveTo>
                      <a:pt x="155" y="1"/>
                    </a:moveTo>
                    <a:cubicBezTo>
                      <a:pt x="67" y="1"/>
                      <a:pt x="1" y="73"/>
                      <a:pt x="1" y="155"/>
                    </a:cubicBezTo>
                    <a:lnTo>
                      <a:pt x="1" y="918"/>
                    </a:lnTo>
                    <a:cubicBezTo>
                      <a:pt x="1" y="1007"/>
                      <a:pt x="67" y="1082"/>
                      <a:pt x="155" y="1082"/>
                    </a:cubicBezTo>
                    <a:lnTo>
                      <a:pt x="1534" y="1082"/>
                    </a:lnTo>
                    <a:cubicBezTo>
                      <a:pt x="1623" y="1082"/>
                      <a:pt x="1690" y="1007"/>
                      <a:pt x="1690" y="918"/>
                    </a:cubicBezTo>
                    <a:lnTo>
                      <a:pt x="1690" y="155"/>
                    </a:lnTo>
                    <a:cubicBezTo>
                      <a:pt x="1690" y="73"/>
                      <a:pt x="1623" y="1"/>
                      <a:pt x="1534" y="1"/>
                    </a:cubicBez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71"/>
              <p:cNvSpPr/>
              <p:nvPr/>
            </p:nvSpPr>
            <p:spPr>
              <a:xfrm>
                <a:off x="1062283" y="3786483"/>
                <a:ext cx="534586" cy="233513"/>
              </a:xfrm>
              <a:custGeom>
                <a:avLst/>
                <a:gdLst/>
                <a:ahLst/>
                <a:cxnLst/>
                <a:rect l="l" t="t" r="r" b="b"/>
                <a:pathLst>
                  <a:path w="4803" h="2098" extrusionOk="0">
                    <a:moveTo>
                      <a:pt x="2240" y="0"/>
                    </a:moveTo>
                    <a:cubicBezTo>
                      <a:pt x="2234" y="0"/>
                      <a:pt x="2229" y="1"/>
                      <a:pt x="2224" y="1"/>
                    </a:cubicBezTo>
                    <a:cubicBezTo>
                      <a:pt x="1838" y="8"/>
                      <a:pt x="1519" y="298"/>
                      <a:pt x="1459" y="668"/>
                    </a:cubicBezTo>
                    <a:cubicBezTo>
                      <a:pt x="1431" y="660"/>
                      <a:pt x="1407" y="660"/>
                      <a:pt x="1379" y="660"/>
                    </a:cubicBezTo>
                    <a:cubicBezTo>
                      <a:pt x="1045" y="668"/>
                      <a:pt x="778" y="941"/>
                      <a:pt x="771" y="1269"/>
                    </a:cubicBezTo>
                    <a:cubicBezTo>
                      <a:pt x="385" y="1386"/>
                      <a:pt x="90" y="1704"/>
                      <a:pt x="1" y="2097"/>
                    </a:cubicBezTo>
                    <a:lnTo>
                      <a:pt x="4802" y="2001"/>
                    </a:lnTo>
                    <a:cubicBezTo>
                      <a:pt x="4670" y="1524"/>
                      <a:pt x="4385" y="1171"/>
                      <a:pt x="3868" y="1171"/>
                    </a:cubicBezTo>
                    <a:cubicBezTo>
                      <a:pt x="3863" y="1171"/>
                      <a:pt x="3858" y="1171"/>
                      <a:pt x="3853" y="1171"/>
                    </a:cubicBezTo>
                    <a:lnTo>
                      <a:pt x="3808" y="1171"/>
                    </a:lnTo>
                    <a:cubicBezTo>
                      <a:pt x="3801" y="806"/>
                      <a:pt x="3506" y="513"/>
                      <a:pt x="3143" y="513"/>
                    </a:cubicBezTo>
                    <a:cubicBezTo>
                      <a:pt x="3138" y="513"/>
                      <a:pt x="3133" y="513"/>
                      <a:pt x="3127" y="513"/>
                    </a:cubicBezTo>
                    <a:cubicBezTo>
                      <a:pt x="3076" y="513"/>
                      <a:pt x="3031" y="520"/>
                      <a:pt x="2987" y="527"/>
                    </a:cubicBezTo>
                    <a:cubicBezTo>
                      <a:pt x="2876" y="221"/>
                      <a:pt x="2580" y="0"/>
                      <a:pt x="2240" y="0"/>
                    </a:cubicBez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71"/>
              <p:cNvSpPr/>
              <p:nvPr/>
            </p:nvSpPr>
            <p:spPr>
              <a:xfrm>
                <a:off x="1062283" y="3785704"/>
                <a:ext cx="538481" cy="231064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2076" extrusionOk="0">
                    <a:moveTo>
                      <a:pt x="2254" y="0"/>
                    </a:moveTo>
                    <a:cubicBezTo>
                      <a:pt x="2249" y="0"/>
                      <a:pt x="2243" y="0"/>
                      <a:pt x="2238" y="1"/>
                    </a:cubicBezTo>
                    <a:cubicBezTo>
                      <a:pt x="1852" y="1"/>
                      <a:pt x="1534" y="289"/>
                      <a:pt x="1468" y="660"/>
                    </a:cubicBezTo>
                    <a:cubicBezTo>
                      <a:pt x="1445" y="653"/>
                      <a:pt x="1415" y="653"/>
                      <a:pt x="1386" y="653"/>
                    </a:cubicBezTo>
                    <a:cubicBezTo>
                      <a:pt x="1052" y="660"/>
                      <a:pt x="785" y="927"/>
                      <a:pt x="778" y="1260"/>
                    </a:cubicBezTo>
                    <a:cubicBezTo>
                      <a:pt x="392" y="1372"/>
                      <a:pt x="90" y="1683"/>
                      <a:pt x="1" y="2076"/>
                    </a:cubicBezTo>
                    <a:lnTo>
                      <a:pt x="4838" y="2023"/>
                    </a:lnTo>
                    <a:cubicBezTo>
                      <a:pt x="4715" y="1538"/>
                      <a:pt x="4392" y="1178"/>
                      <a:pt x="3875" y="1178"/>
                    </a:cubicBezTo>
                    <a:cubicBezTo>
                      <a:pt x="3870" y="1178"/>
                      <a:pt x="3865" y="1178"/>
                      <a:pt x="3860" y="1178"/>
                    </a:cubicBezTo>
                    <a:lnTo>
                      <a:pt x="3815" y="1178"/>
                    </a:lnTo>
                    <a:cubicBezTo>
                      <a:pt x="3815" y="808"/>
                      <a:pt x="3504" y="511"/>
                      <a:pt x="3134" y="511"/>
                    </a:cubicBezTo>
                    <a:cubicBezTo>
                      <a:pt x="3090" y="520"/>
                      <a:pt x="3038" y="520"/>
                      <a:pt x="2994" y="534"/>
                    </a:cubicBezTo>
                    <a:cubicBezTo>
                      <a:pt x="2883" y="221"/>
                      <a:pt x="2596" y="0"/>
                      <a:pt x="2254" y="0"/>
                    </a:cubicBezTo>
                    <a:close/>
                  </a:path>
                </a:pathLst>
              </a:custGeom>
              <a:solidFill>
                <a:srgbClr val="6464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71"/>
              <p:cNvSpPr/>
              <p:nvPr/>
            </p:nvSpPr>
            <p:spPr>
              <a:xfrm>
                <a:off x="1217327" y="3858384"/>
                <a:ext cx="58656" cy="117090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052" extrusionOk="0">
                    <a:moveTo>
                      <a:pt x="0" y="0"/>
                    </a:moveTo>
                    <a:cubicBezTo>
                      <a:pt x="0" y="0"/>
                      <a:pt x="422" y="134"/>
                      <a:pt x="400" y="525"/>
                    </a:cubicBezTo>
                    <a:cubicBezTo>
                      <a:pt x="377" y="955"/>
                      <a:pt x="0" y="1051"/>
                      <a:pt x="0" y="1051"/>
                    </a:cubicBezTo>
                    <a:cubicBezTo>
                      <a:pt x="288" y="1051"/>
                      <a:pt x="527" y="815"/>
                      <a:pt x="527" y="525"/>
                    </a:cubicBezTo>
                    <a:cubicBezTo>
                      <a:pt x="527" y="230"/>
                      <a:pt x="288" y="0"/>
                      <a:pt x="0" y="0"/>
                    </a:cubicBez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71"/>
              <p:cNvSpPr/>
              <p:nvPr/>
            </p:nvSpPr>
            <p:spPr>
              <a:xfrm>
                <a:off x="1419341" y="3916707"/>
                <a:ext cx="174188" cy="87595"/>
              </a:xfrm>
              <a:custGeom>
                <a:avLst/>
                <a:gdLst/>
                <a:ahLst/>
                <a:cxnLst/>
                <a:rect l="l" t="t" r="r" b="b"/>
                <a:pathLst>
                  <a:path w="1565" h="787" extrusionOk="0">
                    <a:moveTo>
                      <a:pt x="781" y="1"/>
                    </a:moveTo>
                    <a:cubicBezTo>
                      <a:pt x="356" y="1"/>
                      <a:pt x="8" y="340"/>
                      <a:pt x="1" y="766"/>
                    </a:cubicBezTo>
                    <a:cubicBezTo>
                      <a:pt x="1" y="766"/>
                      <a:pt x="196" y="149"/>
                      <a:pt x="738" y="149"/>
                    </a:cubicBezTo>
                    <a:cubicBezTo>
                      <a:pt x="753" y="149"/>
                      <a:pt x="769" y="149"/>
                      <a:pt x="785" y="150"/>
                    </a:cubicBezTo>
                    <a:cubicBezTo>
                      <a:pt x="1424" y="195"/>
                      <a:pt x="1564" y="787"/>
                      <a:pt x="1564" y="787"/>
                    </a:cubicBezTo>
                    <a:cubicBezTo>
                      <a:pt x="1564" y="357"/>
                      <a:pt x="1223" y="10"/>
                      <a:pt x="794" y="1"/>
                    </a:cubicBezTo>
                    <a:cubicBezTo>
                      <a:pt x="790" y="1"/>
                      <a:pt x="785" y="1"/>
                      <a:pt x="781" y="1"/>
                    </a:cubicBez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71"/>
              <p:cNvSpPr/>
              <p:nvPr/>
            </p:nvSpPr>
            <p:spPr>
              <a:xfrm>
                <a:off x="271367" y="3454133"/>
                <a:ext cx="99059" cy="999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898" extrusionOk="0">
                    <a:moveTo>
                      <a:pt x="445" y="1"/>
                    </a:moveTo>
                    <a:cubicBezTo>
                      <a:pt x="200" y="1"/>
                      <a:pt x="0" y="200"/>
                      <a:pt x="0" y="452"/>
                    </a:cubicBezTo>
                    <a:cubicBezTo>
                      <a:pt x="0" y="698"/>
                      <a:pt x="200" y="897"/>
                      <a:pt x="445" y="897"/>
                    </a:cubicBezTo>
                    <a:cubicBezTo>
                      <a:pt x="689" y="897"/>
                      <a:pt x="890" y="698"/>
                      <a:pt x="890" y="452"/>
                    </a:cubicBezTo>
                    <a:cubicBezTo>
                      <a:pt x="890" y="200"/>
                      <a:pt x="689" y="1"/>
                      <a:pt x="445" y="1"/>
                    </a:cubicBez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71"/>
              <p:cNvSpPr/>
              <p:nvPr/>
            </p:nvSpPr>
            <p:spPr>
              <a:xfrm>
                <a:off x="414057" y="3359304"/>
                <a:ext cx="192108" cy="101508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912" extrusionOk="0">
                    <a:moveTo>
                      <a:pt x="459" y="1"/>
                    </a:moveTo>
                    <a:cubicBezTo>
                      <a:pt x="207" y="1"/>
                      <a:pt x="1" y="207"/>
                      <a:pt x="1" y="453"/>
                    </a:cubicBezTo>
                    <a:cubicBezTo>
                      <a:pt x="1" y="705"/>
                      <a:pt x="207" y="911"/>
                      <a:pt x="459" y="911"/>
                    </a:cubicBezTo>
                    <a:lnTo>
                      <a:pt x="1274" y="911"/>
                    </a:lnTo>
                    <a:cubicBezTo>
                      <a:pt x="1526" y="911"/>
                      <a:pt x="1726" y="705"/>
                      <a:pt x="1726" y="453"/>
                    </a:cubicBezTo>
                    <a:cubicBezTo>
                      <a:pt x="1726" y="207"/>
                      <a:pt x="1526" y="1"/>
                      <a:pt x="1274" y="1"/>
                    </a:cubicBez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71"/>
              <p:cNvSpPr/>
              <p:nvPr/>
            </p:nvSpPr>
            <p:spPr>
              <a:xfrm>
                <a:off x="529478" y="3215056"/>
                <a:ext cx="335021" cy="100617"/>
              </a:xfrm>
              <a:custGeom>
                <a:avLst/>
                <a:gdLst/>
                <a:ahLst/>
                <a:cxnLst/>
                <a:rect l="l" t="t" r="r" b="b"/>
                <a:pathLst>
                  <a:path w="3010" h="904" extrusionOk="0">
                    <a:moveTo>
                      <a:pt x="452" y="1"/>
                    </a:moveTo>
                    <a:cubicBezTo>
                      <a:pt x="208" y="1"/>
                      <a:pt x="0" y="200"/>
                      <a:pt x="0" y="452"/>
                    </a:cubicBezTo>
                    <a:cubicBezTo>
                      <a:pt x="0" y="703"/>
                      <a:pt x="208" y="904"/>
                      <a:pt x="452" y="904"/>
                    </a:cubicBezTo>
                    <a:lnTo>
                      <a:pt x="2549" y="904"/>
                    </a:lnTo>
                    <a:cubicBezTo>
                      <a:pt x="2801" y="904"/>
                      <a:pt x="3009" y="703"/>
                      <a:pt x="3009" y="452"/>
                    </a:cubicBezTo>
                    <a:cubicBezTo>
                      <a:pt x="3009" y="200"/>
                      <a:pt x="2801" y="1"/>
                      <a:pt x="2549" y="1"/>
                    </a:cubicBez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71"/>
              <p:cNvSpPr/>
              <p:nvPr/>
            </p:nvSpPr>
            <p:spPr>
              <a:xfrm>
                <a:off x="12" y="4256624"/>
                <a:ext cx="2084918" cy="176637"/>
              </a:xfrm>
              <a:custGeom>
                <a:avLst/>
                <a:gdLst/>
                <a:ahLst/>
                <a:cxnLst/>
                <a:rect l="l" t="t" r="r" b="b"/>
                <a:pathLst>
                  <a:path w="18732" h="1587" extrusionOk="0">
                    <a:moveTo>
                      <a:pt x="0" y="0"/>
                    </a:moveTo>
                    <a:lnTo>
                      <a:pt x="0" y="1587"/>
                    </a:lnTo>
                    <a:lnTo>
                      <a:pt x="17555" y="1587"/>
                    </a:lnTo>
                    <a:cubicBezTo>
                      <a:pt x="18636" y="1587"/>
                      <a:pt x="18732" y="0"/>
                      <a:pt x="17555" y="0"/>
                    </a:cubicBez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71"/>
              <p:cNvSpPr/>
              <p:nvPr/>
            </p:nvSpPr>
            <p:spPr>
              <a:xfrm>
                <a:off x="12" y="4433150"/>
                <a:ext cx="2256547" cy="177416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1594" extrusionOk="0">
                    <a:moveTo>
                      <a:pt x="0" y="1"/>
                    </a:moveTo>
                    <a:lnTo>
                      <a:pt x="0" y="1594"/>
                    </a:lnTo>
                    <a:lnTo>
                      <a:pt x="19095" y="1594"/>
                    </a:lnTo>
                    <a:cubicBezTo>
                      <a:pt x="20274" y="1594"/>
                      <a:pt x="20236" y="1"/>
                      <a:pt x="19095" y="1"/>
                    </a:cubicBezTo>
                    <a:close/>
                  </a:path>
                </a:pathLst>
              </a:custGeom>
              <a:solidFill>
                <a:srgbClr val="B376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71"/>
              <p:cNvSpPr/>
              <p:nvPr/>
            </p:nvSpPr>
            <p:spPr>
              <a:xfrm>
                <a:off x="161734" y="3565436"/>
                <a:ext cx="114642" cy="693860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6234" extrusionOk="0">
                    <a:moveTo>
                      <a:pt x="274" y="0"/>
                    </a:moveTo>
                    <a:lnTo>
                      <a:pt x="0" y="6217"/>
                    </a:lnTo>
                    <a:lnTo>
                      <a:pt x="1030" y="6233"/>
                    </a:lnTo>
                    <a:lnTo>
                      <a:pt x="896" y="9"/>
                    </a:lnTo>
                    <a:lnTo>
                      <a:pt x="274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71"/>
              <p:cNvSpPr/>
              <p:nvPr/>
            </p:nvSpPr>
            <p:spPr>
              <a:xfrm>
                <a:off x="183104" y="3732056"/>
                <a:ext cx="82586" cy="41293"/>
              </a:xfrm>
              <a:custGeom>
                <a:avLst/>
                <a:gdLst/>
                <a:ahLst/>
                <a:cxnLst/>
                <a:rect l="l" t="t" r="r" b="b"/>
                <a:pathLst>
                  <a:path w="742" h="371" extrusionOk="0">
                    <a:moveTo>
                      <a:pt x="22" y="1"/>
                    </a:moveTo>
                    <a:lnTo>
                      <a:pt x="0" y="363"/>
                    </a:lnTo>
                    <a:lnTo>
                      <a:pt x="370" y="363"/>
                    </a:lnTo>
                    <a:lnTo>
                      <a:pt x="742" y="371"/>
                    </a:lnTo>
                    <a:lnTo>
                      <a:pt x="733" y="8"/>
                    </a:lnTo>
                    <a:lnTo>
                      <a:pt x="377" y="8"/>
                    </a:lnTo>
                    <a:lnTo>
                      <a:pt x="22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71"/>
              <p:cNvSpPr/>
              <p:nvPr/>
            </p:nvSpPr>
            <p:spPr>
              <a:xfrm>
                <a:off x="178096" y="3826106"/>
                <a:ext cx="90044" cy="60215"/>
              </a:xfrm>
              <a:custGeom>
                <a:avLst/>
                <a:gdLst/>
                <a:ahLst/>
                <a:cxnLst/>
                <a:rect l="l" t="t" r="r" b="b"/>
                <a:pathLst>
                  <a:path w="809" h="541" extrusionOk="0">
                    <a:moveTo>
                      <a:pt x="22" y="0"/>
                    </a:moveTo>
                    <a:lnTo>
                      <a:pt x="1" y="527"/>
                    </a:lnTo>
                    <a:lnTo>
                      <a:pt x="408" y="534"/>
                    </a:lnTo>
                    <a:lnTo>
                      <a:pt x="808" y="541"/>
                    </a:lnTo>
                    <a:lnTo>
                      <a:pt x="794" y="7"/>
                    </a:lnTo>
                    <a:lnTo>
                      <a:pt x="408" y="7"/>
                    </a:lnTo>
                    <a:lnTo>
                      <a:pt x="22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71"/>
              <p:cNvSpPr/>
              <p:nvPr/>
            </p:nvSpPr>
            <p:spPr>
              <a:xfrm>
                <a:off x="397473" y="3806295"/>
                <a:ext cx="486837" cy="451999"/>
              </a:xfrm>
              <a:custGeom>
                <a:avLst/>
                <a:gdLst/>
                <a:ahLst/>
                <a:cxnLst/>
                <a:rect l="l" t="t" r="r" b="b"/>
                <a:pathLst>
                  <a:path w="4374" h="4061" extrusionOk="0">
                    <a:moveTo>
                      <a:pt x="0" y="0"/>
                    </a:moveTo>
                    <a:lnTo>
                      <a:pt x="0" y="4061"/>
                    </a:lnTo>
                    <a:lnTo>
                      <a:pt x="4373" y="4061"/>
                    </a:lnTo>
                    <a:lnTo>
                      <a:pt x="4373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71"/>
              <p:cNvSpPr/>
              <p:nvPr/>
            </p:nvSpPr>
            <p:spPr>
              <a:xfrm>
                <a:off x="763658" y="3807853"/>
                <a:ext cx="121431" cy="451443"/>
              </a:xfrm>
              <a:custGeom>
                <a:avLst/>
                <a:gdLst/>
                <a:ahLst/>
                <a:cxnLst/>
                <a:rect l="l" t="t" r="r" b="b"/>
                <a:pathLst>
                  <a:path w="1091" h="4056" extrusionOk="0">
                    <a:moveTo>
                      <a:pt x="0" y="1"/>
                    </a:moveTo>
                    <a:lnTo>
                      <a:pt x="0" y="4055"/>
                    </a:lnTo>
                    <a:lnTo>
                      <a:pt x="1090" y="4055"/>
                    </a:lnTo>
                    <a:lnTo>
                      <a:pt x="1090" y="1"/>
                    </a:lnTo>
                    <a:close/>
                  </a:path>
                </a:pathLst>
              </a:custGeom>
              <a:solidFill>
                <a:srgbClr val="B376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71"/>
              <p:cNvSpPr/>
              <p:nvPr/>
            </p:nvSpPr>
            <p:spPr>
              <a:xfrm>
                <a:off x="376882" y="3797168"/>
                <a:ext cx="527240" cy="19144"/>
              </a:xfrm>
              <a:custGeom>
                <a:avLst/>
                <a:gdLst/>
                <a:ahLst/>
                <a:cxnLst/>
                <a:rect l="l" t="t" r="r" b="b"/>
                <a:pathLst>
                  <a:path w="4737" h="172" extrusionOk="0">
                    <a:moveTo>
                      <a:pt x="89" y="1"/>
                    </a:moveTo>
                    <a:cubicBezTo>
                      <a:pt x="45" y="1"/>
                      <a:pt x="0" y="38"/>
                      <a:pt x="0" y="82"/>
                    </a:cubicBezTo>
                    <a:cubicBezTo>
                      <a:pt x="0" y="134"/>
                      <a:pt x="45" y="171"/>
                      <a:pt x="89" y="171"/>
                    </a:cubicBezTo>
                    <a:lnTo>
                      <a:pt x="4647" y="171"/>
                    </a:lnTo>
                    <a:cubicBezTo>
                      <a:pt x="4699" y="171"/>
                      <a:pt x="4736" y="134"/>
                      <a:pt x="4736" y="82"/>
                    </a:cubicBezTo>
                    <a:cubicBezTo>
                      <a:pt x="4736" y="38"/>
                      <a:pt x="4699" y="1"/>
                      <a:pt x="4647" y="1"/>
                    </a:cubicBez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71"/>
              <p:cNvSpPr/>
              <p:nvPr/>
            </p:nvSpPr>
            <p:spPr>
              <a:xfrm>
                <a:off x="820645" y="3893778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0" y="1"/>
                    </a:moveTo>
                    <a:lnTo>
                      <a:pt x="0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E91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71"/>
              <p:cNvSpPr/>
              <p:nvPr/>
            </p:nvSpPr>
            <p:spPr>
              <a:xfrm>
                <a:off x="765439" y="3893778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0" y="1"/>
                    </a:moveTo>
                    <a:lnTo>
                      <a:pt x="0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E91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71"/>
              <p:cNvSpPr/>
              <p:nvPr/>
            </p:nvSpPr>
            <p:spPr>
              <a:xfrm>
                <a:off x="709231" y="3893778"/>
                <a:ext cx="30497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0" y="1"/>
                    </a:moveTo>
                    <a:lnTo>
                      <a:pt x="0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71"/>
              <p:cNvSpPr/>
              <p:nvPr/>
            </p:nvSpPr>
            <p:spPr>
              <a:xfrm>
                <a:off x="653914" y="3893778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1" y="1"/>
                    </a:moveTo>
                    <a:lnTo>
                      <a:pt x="1" y="408"/>
                    </a:lnTo>
                    <a:lnTo>
                      <a:pt x="275" y="408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71"/>
              <p:cNvSpPr/>
              <p:nvPr/>
            </p:nvSpPr>
            <p:spPr>
              <a:xfrm>
                <a:off x="597929" y="3893778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1" y="1"/>
                    </a:moveTo>
                    <a:lnTo>
                      <a:pt x="1" y="408"/>
                    </a:lnTo>
                    <a:lnTo>
                      <a:pt x="275" y="408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71"/>
              <p:cNvSpPr/>
              <p:nvPr/>
            </p:nvSpPr>
            <p:spPr>
              <a:xfrm>
                <a:off x="542723" y="3893778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1" y="1"/>
                    </a:moveTo>
                    <a:lnTo>
                      <a:pt x="1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71"/>
              <p:cNvSpPr/>
              <p:nvPr/>
            </p:nvSpPr>
            <p:spPr>
              <a:xfrm>
                <a:off x="487294" y="3893778"/>
                <a:ext cx="30831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08" extrusionOk="0">
                    <a:moveTo>
                      <a:pt x="1" y="1"/>
                    </a:moveTo>
                    <a:lnTo>
                      <a:pt x="1" y="408"/>
                    </a:lnTo>
                    <a:lnTo>
                      <a:pt x="276" y="408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71"/>
              <p:cNvSpPr/>
              <p:nvPr/>
            </p:nvSpPr>
            <p:spPr>
              <a:xfrm>
                <a:off x="431309" y="3893778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0" y="1"/>
                    </a:moveTo>
                    <a:lnTo>
                      <a:pt x="0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71"/>
              <p:cNvSpPr/>
              <p:nvPr/>
            </p:nvSpPr>
            <p:spPr>
              <a:xfrm>
                <a:off x="820645" y="3981039"/>
                <a:ext cx="30608" cy="45634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10" extrusionOk="0">
                    <a:moveTo>
                      <a:pt x="0" y="1"/>
                    </a:moveTo>
                    <a:lnTo>
                      <a:pt x="0" y="410"/>
                    </a:lnTo>
                    <a:lnTo>
                      <a:pt x="274" y="410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E91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71"/>
              <p:cNvSpPr/>
              <p:nvPr/>
            </p:nvSpPr>
            <p:spPr>
              <a:xfrm>
                <a:off x="765439" y="3981039"/>
                <a:ext cx="30608" cy="45634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10" extrusionOk="0">
                    <a:moveTo>
                      <a:pt x="0" y="1"/>
                    </a:moveTo>
                    <a:lnTo>
                      <a:pt x="0" y="410"/>
                    </a:lnTo>
                    <a:lnTo>
                      <a:pt x="274" y="410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E91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71"/>
              <p:cNvSpPr/>
              <p:nvPr/>
            </p:nvSpPr>
            <p:spPr>
              <a:xfrm>
                <a:off x="709231" y="3981039"/>
                <a:ext cx="30497" cy="4563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10" extrusionOk="0">
                    <a:moveTo>
                      <a:pt x="0" y="1"/>
                    </a:moveTo>
                    <a:lnTo>
                      <a:pt x="0" y="410"/>
                    </a:lnTo>
                    <a:lnTo>
                      <a:pt x="274" y="410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71"/>
              <p:cNvSpPr/>
              <p:nvPr/>
            </p:nvSpPr>
            <p:spPr>
              <a:xfrm>
                <a:off x="653914" y="3981039"/>
                <a:ext cx="30608" cy="45634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10" extrusionOk="0">
                    <a:moveTo>
                      <a:pt x="1" y="1"/>
                    </a:moveTo>
                    <a:lnTo>
                      <a:pt x="1" y="410"/>
                    </a:lnTo>
                    <a:lnTo>
                      <a:pt x="275" y="410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71"/>
              <p:cNvSpPr/>
              <p:nvPr/>
            </p:nvSpPr>
            <p:spPr>
              <a:xfrm>
                <a:off x="597929" y="3981039"/>
                <a:ext cx="30608" cy="45634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10" extrusionOk="0">
                    <a:moveTo>
                      <a:pt x="1" y="1"/>
                    </a:moveTo>
                    <a:lnTo>
                      <a:pt x="1" y="410"/>
                    </a:lnTo>
                    <a:lnTo>
                      <a:pt x="275" y="410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71"/>
              <p:cNvSpPr/>
              <p:nvPr/>
            </p:nvSpPr>
            <p:spPr>
              <a:xfrm>
                <a:off x="542723" y="3981039"/>
                <a:ext cx="30608" cy="45634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10" extrusionOk="0">
                    <a:moveTo>
                      <a:pt x="1" y="1"/>
                    </a:moveTo>
                    <a:lnTo>
                      <a:pt x="1" y="410"/>
                    </a:lnTo>
                    <a:lnTo>
                      <a:pt x="274" y="410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71"/>
              <p:cNvSpPr/>
              <p:nvPr/>
            </p:nvSpPr>
            <p:spPr>
              <a:xfrm>
                <a:off x="487294" y="3981039"/>
                <a:ext cx="30831" cy="4563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10" extrusionOk="0">
                    <a:moveTo>
                      <a:pt x="1" y="1"/>
                    </a:moveTo>
                    <a:lnTo>
                      <a:pt x="1" y="410"/>
                    </a:lnTo>
                    <a:lnTo>
                      <a:pt x="276" y="410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71"/>
              <p:cNvSpPr/>
              <p:nvPr/>
            </p:nvSpPr>
            <p:spPr>
              <a:xfrm>
                <a:off x="431309" y="3981039"/>
                <a:ext cx="30608" cy="45634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10" extrusionOk="0">
                    <a:moveTo>
                      <a:pt x="0" y="1"/>
                    </a:moveTo>
                    <a:lnTo>
                      <a:pt x="0" y="410"/>
                    </a:lnTo>
                    <a:lnTo>
                      <a:pt x="274" y="410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71"/>
              <p:cNvSpPr/>
              <p:nvPr/>
            </p:nvSpPr>
            <p:spPr>
              <a:xfrm>
                <a:off x="820645" y="4067744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0" y="1"/>
                    </a:moveTo>
                    <a:lnTo>
                      <a:pt x="0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E91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71"/>
              <p:cNvSpPr/>
              <p:nvPr/>
            </p:nvSpPr>
            <p:spPr>
              <a:xfrm>
                <a:off x="765439" y="4067744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0" y="1"/>
                    </a:moveTo>
                    <a:lnTo>
                      <a:pt x="0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E919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71"/>
              <p:cNvSpPr/>
              <p:nvPr/>
            </p:nvSpPr>
            <p:spPr>
              <a:xfrm>
                <a:off x="709231" y="4067744"/>
                <a:ext cx="30497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408" extrusionOk="0">
                    <a:moveTo>
                      <a:pt x="0" y="1"/>
                    </a:moveTo>
                    <a:lnTo>
                      <a:pt x="0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71"/>
              <p:cNvSpPr/>
              <p:nvPr/>
            </p:nvSpPr>
            <p:spPr>
              <a:xfrm>
                <a:off x="653914" y="4067744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1" y="1"/>
                    </a:moveTo>
                    <a:lnTo>
                      <a:pt x="1" y="408"/>
                    </a:lnTo>
                    <a:lnTo>
                      <a:pt x="275" y="408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71"/>
              <p:cNvSpPr/>
              <p:nvPr/>
            </p:nvSpPr>
            <p:spPr>
              <a:xfrm>
                <a:off x="597929" y="4067744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1" y="1"/>
                    </a:moveTo>
                    <a:lnTo>
                      <a:pt x="1" y="408"/>
                    </a:lnTo>
                    <a:lnTo>
                      <a:pt x="275" y="408"/>
                    </a:lnTo>
                    <a:lnTo>
                      <a:pt x="275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71"/>
              <p:cNvSpPr/>
              <p:nvPr/>
            </p:nvSpPr>
            <p:spPr>
              <a:xfrm>
                <a:off x="542723" y="4067744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1" y="1"/>
                    </a:moveTo>
                    <a:lnTo>
                      <a:pt x="1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71"/>
              <p:cNvSpPr/>
              <p:nvPr/>
            </p:nvSpPr>
            <p:spPr>
              <a:xfrm>
                <a:off x="487294" y="4067744"/>
                <a:ext cx="30831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08" extrusionOk="0">
                    <a:moveTo>
                      <a:pt x="1" y="1"/>
                    </a:moveTo>
                    <a:lnTo>
                      <a:pt x="1" y="408"/>
                    </a:lnTo>
                    <a:lnTo>
                      <a:pt x="276" y="408"/>
                    </a:lnTo>
                    <a:lnTo>
                      <a:pt x="276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71"/>
              <p:cNvSpPr/>
              <p:nvPr/>
            </p:nvSpPr>
            <p:spPr>
              <a:xfrm>
                <a:off x="431309" y="4067744"/>
                <a:ext cx="30608" cy="45411"/>
              </a:xfrm>
              <a:custGeom>
                <a:avLst/>
                <a:gdLst/>
                <a:ahLst/>
                <a:cxnLst/>
                <a:rect l="l" t="t" r="r" b="b"/>
                <a:pathLst>
                  <a:path w="275" h="408" extrusionOk="0">
                    <a:moveTo>
                      <a:pt x="0" y="1"/>
                    </a:moveTo>
                    <a:lnTo>
                      <a:pt x="0" y="408"/>
                    </a:lnTo>
                    <a:lnTo>
                      <a:pt x="274" y="408"/>
                    </a:lnTo>
                    <a:lnTo>
                      <a:pt x="274" y="1"/>
                    </a:lnTo>
                    <a:close/>
                  </a:path>
                </a:pathLst>
              </a:custGeom>
              <a:solidFill>
                <a:srgbClr val="A47F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91" name="Google Shape;7691;p71"/>
            <p:cNvGrpSpPr/>
            <p:nvPr/>
          </p:nvGrpSpPr>
          <p:grpSpPr>
            <a:xfrm>
              <a:off x="6385093" y="2823488"/>
              <a:ext cx="2173506" cy="1787020"/>
              <a:chOff x="6888262" y="2703597"/>
              <a:chExt cx="2319396" cy="1906969"/>
            </a:xfrm>
          </p:grpSpPr>
          <p:sp>
            <p:nvSpPr>
              <p:cNvPr id="7692" name="Google Shape;7692;p71"/>
              <p:cNvSpPr/>
              <p:nvPr/>
            </p:nvSpPr>
            <p:spPr>
              <a:xfrm>
                <a:off x="8447128" y="2703597"/>
                <a:ext cx="760530" cy="212143"/>
              </a:xfrm>
              <a:custGeom>
                <a:avLst/>
                <a:gdLst/>
                <a:ahLst/>
                <a:cxnLst/>
                <a:rect l="l" t="t" r="r" b="b"/>
                <a:pathLst>
                  <a:path w="6833" h="1906" extrusionOk="0">
                    <a:moveTo>
                      <a:pt x="3617" y="1"/>
                    </a:moveTo>
                    <a:cubicBezTo>
                      <a:pt x="2995" y="1"/>
                      <a:pt x="2490" y="518"/>
                      <a:pt x="2490" y="1164"/>
                    </a:cubicBezTo>
                    <a:lnTo>
                      <a:pt x="2490" y="1178"/>
                    </a:lnTo>
                    <a:cubicBezTo>
                      <a:pt x="2417" y="1157"/>
                      <a:pt x="2342" y="1134"/>
                      <a:pt x="2253" y="1134"/>
                    </a:cubicBezTo>
                    <a:cubicBezTo>
                      <a:pt x="2083" y="1134"/>
                      <a:pt x="1919" y="1201"/>
                      <a:pt x="1794" y="1304"/>
                    </a:cubicBezTo>
                    <a:cubicBezTo>
                      <a:pt x="1668" y="1141"/>
                      <a:pt x="1474" y="1030"/>
                      <a:pt x="1261" y="1030"/>
                    </a:cubicBezTo>
                    <a:cubicBezTo>
                      <a:pt x="950" y="1030"/>
                      <a:pt x="697" y="1246"/>
                      <a:pt x="608" y="1527"/>
                    </a:cubicBezTo>
                    <a:lnTo>
                      <a:pt x="557" y="1527"/>
                    </a:lnTo>
                    <a:cubicBezTo>
                      <a:pt x="311" y="1527"/>
                      <a:pt x="96" y="1683"/>
                      <a:pt x="0" y="1905"/>
                    </a:cubicBezTo>
                    <a:lnTo>
                      <a:pt x="6818" y="1905"/>
                    </a:lnTo>
                    <a:cubicBezTo>
                      <a:pt x="6825" y="1852"/>
                      <a:pt x="6833" y="1801"/>
                      <a:pt x="6833" y="1749"/>
                    </a:cubicBezTo>
                    <a:cubicBezTo>
                      <a:pt x="6833" y="1327"/>
                      <a:pt x="6498" y="986"/>
                      <a:pt x="6091" y="986"/>
                    </a:cubicBezTo>
                    <a:cubicBezTo>
                      <a:pt x="5876" y="986"/>
                      <a:pt x="5684" y="1075"/>
                      <a:pt x="5543" y="1230"/>
                    </a:cubicBezTo>
                    <a:cubicBezTo>
                      <a:pt x="5410" y="1075"/>
                      <a:pt x="5209" y="972"/>
                      <a:pt x="4987" y="972"/>
                    </a:cubicBezTo>
                    <a:cubicBezTo>
                      <a:pt x="4898" y="972"/>
                      <a:pt x="4809" y="993"/>
                      <a:pt x="4729" y="1023"/>
                    </a:cubicBezTo>
                    <a:cubicBezTo>
                      <a:pt x="4661" y="445"/>
                      <a:pt x="4195" y="1"/>
                      <a:pt x="3617" y="1"/>
                    </a:cubicBezTo>
                    <a:close/>
                  </a:path>
                </a:pathLst>
              </a:custGeom>
              <a:solidFill>
                <a:srgbClr val="A1E1FD">
                  <a:alpha val="64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3" name="Google Shape;7693;p71"/>
              <p:cNvSpPr/>
              <p:nvPr/>
            </p:nvSpPr>
            <p:spPr>
              <a:xfrm>
                <a:off x="7144666" y="3481302"/>
                <a:ext cx="327675" cy="97501"/>
              </a:xfrm>
              <a:custGeom>
                <a:avLst/>
                <a:gdLst/>
                <a:ahLst/>
                <a:cxnLst/>
                <a:rect l="l" t="t" r="r" b="b"/>
                <a:pathLst>
                  <a:path w="2944" h="876" extrusionOk="0">
                    <a:moveTo>
                      <a:pt x="1490" y="1"/>
                    </a:moveTo>
                    <a:cubicBezTo>
                      <a:pt x="1156" y="1"/>
                      <a:pt x="889" y="275"/>
                      <a:pt x="889" y="600"/>
                    </a:cubicBezTo>
                    <a:lnTo>
                      <a:pt x="889" y="623"/>
                    </a:lnTo>
                    <a:cubicBezTo>
                      <a:pt x="852" y="613"/>
                      <a:pt x="815" y="606"/>
                      <a:pt x="775" y="606"/>
                    </a:cubicBezTo>
                    <a:cubicBezTo>
                      <a:pt x="759" y="606"/>
                      <a:pt x="744" y="607"/>
                      <a:pt x="727" y="609"/>
                    </a:cubicBezTo>
                    <a:cubicBezTo>
                      <a:pt x="623" y="616"/>
                      <a:pt x="526" y="661"/>
                      <a:pt x="454" y="734"/>
                    </a:cubicBezTo>
                    <a:cubicBezTo>
                      <a:pt x="421" y="723"/>
                      <a:pt x="384" y="717"/>
                      <a:pt x="346" y="717"/>
                    </a:cubicBezTo>
                    <a:cubicBezTo>
                      <a:pt x="332" y="717"/>
                      <a:pt x="318" y="718"/>
                      <a:pt x="304" y="719"/>
                    </a:cubicBezTo>
                    <a:cubicBezTo>
                      <a:pt x="178" y="727"/>
                      <a:pt x="75" y="787"/>
                      <a:pt x="0" y="876"/>
                    </a:cubicBezTo>
                    <a:lnTo>
                      <a:pt x="2934" y="876"/>
                    </a:lnTo>
                    <a:cubicBezTo>
                      <a:pt x="2934" y="867"/>
                      <a:pt x="2943" y="860"/>
                      <a:pt x="2943" y="846"/>
                    </a:cubicBezTo>
                    <a:cubicBezTo>
                      <a:pt x="2921" y="625"/>
                      <a:pt x="2736" y="452"/>
                      <a:pt x="2509" y="452"/>
                    </a:cubicBezTo>
                    <a:cubicBezTo>
                      <a:pt x="2501" y="452"/>
                      <a:pt x="2492" y="452"/>
                      <a:pt x="2483" y="453"/>
                    </a:cubicBezTo>
                    <a:cubicBezTo>
                      <a:pt x="2365" y="460"/>
                      <a:pt x="2253" y="527"/>
                      <a:pt x="2179" y="616"/>
                    </a:cubicBezTo>
                    <a:cubicBezTo>
                      <a:pt x="2150" y="609"/>
                      <a:pt x="2120" y="609"/>
                      <a:pt x="2090" y="609"/>
                    </a:cubicBezTo>
                    <a:lnTo>
                      <a:pt x="2090" y="600"/>
                    </a:lnTo>
                    <a:cubicBezTo>
                      <a:pt x="2090" y="275"/>
                      <a:pt x="1823" y="1"/>
                      <a:pt x="1490" y="1"/>
                    </a:cubicBezTo>
                    <a:close/>
                  </a:path>
                </a:pathLst>
              </a:custGeom>
              <a:solidFill>
                <a:srgbClr val="A1E1F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71"/>
              <p:cNvSpPr/>
              <p:nvPr/>
            </p:nvSpPr>
            <p:spPr>
              <a:xfrm>
                <a:off x="7571956" y="3096975"/>
                <a:ext cx="393454" cy="393566"/>
              </a:xfrm>
              <a:custGeom>
                <a:avLst/>
                <a:gdLst/>
                <a:ahLst/>
                <a:cxnLst/>
                <a:rect l="l" t="t" r="r" b="b"/>
                <a:pathLst>
                  <a:path w="3535" h="3536" extrusionOk="0">
                    <a:moveTo>
                      <a:pt x="1763" y="0"/>
                    </a:moveTo>
                    <a:cubicBezTo>
                      <a:pt x="785" y="0"/>
                      <a:pt x="1" y="794"/>
                      <a:pt x="1" y="1772"/>
                    </a:cubicBezTo>
                    <a:cubicBezTo>
                      <a:pt x="1" y="2750"/>
                      <a:pt x="785" y="3536"/>
                      <a:pt x="1763" y="3536"/>
                    </a:cubicBezTo>
                    <a:cubicBezTo>
                      <a:pt x="2741" y="3536"/>
                      <a:pt x="3534" y="2750"/>
                      <a:pt x="3534" y="1772"/>
                    </a:cubicBezTo>
                    <a:cubicBezTo>
                      <a:pt x="3534" y="794"/>
                      <a:pt x="2741" y="0"/>
                      <a:pt x="1763" y="0"/>
                    </a:cubicBezTo>
                    <a:close/>
                  </a:path>
                </a:pathLst>
              </a:custGeom>
              <a:solidFill>
                <a:srgbClr val="FFD65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71"/>
              <p:cNvSpPr/>
              <p:nvPr/>
            </p:nvSpPr>
            <p:spPr>
              <a:xfrm>
                <a:off x="8374447" y="3479744"/>
                <a:ext cx="325894" cy="768766"/>
              </a:xfrm>
              <a:custGeom>
                <a:avLst/>
                <a:gdLst/>
                <a:ahLst/>
                <a:cxnLst/>
                <a:rect l="l" t="t" r="r" b="b"/>
                <a:pathLst>
                  <a:path w="2928" h="6907" extrusionOk="0">
                    <a:moveTo>
                      <a:pt x="644" y="1"/>
                    </a:moveTo>
                    <a:lnTo>
                      <a:pt x="0" y="6906"/>
                    </a:lnTo>
                    <a:lnTo>
                      <a:pt x="2927" y="6906"/>
                    </a:lnTo>
                    <a:lnTo>
                      <a:pt x="2282" y="1"/>
                    </a:lnTo>
                    <a:close/>
                  </a:path>
                </a:pathLst>
              </a:custGeom>
              <a:solidFill>
                <a:srgbClr val="B376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71"/>
              <p:cNvSpPr/>
              <p:nvPr/>
            </p:nvSpPr>
            <p:spPr>
              <a:xfrm>
                <a:off x="8628328" y="3479744"/>
                <a:ext cx="79359" cy="768766"/>
              </a:xfrm>
              <a:custGeom>
                <a:avLst/>
                <a:gdLst/>
                <a:ahLst/>
                <a:cxnLst/>
                <a:rect l="l" t="t" r="r" b="b"/>
                <a:pathLst>
                  <a:path w="713" h="6907" extrusionOk="0">
                    <a:moveTo>
                      <a:pt x="1" y="1"/>
                    </a:moveTo>
                    <a:lnTo>
                      <a:pt x="646" y="6906"/>
                    </a:lnTo>
                    <a:lnTo>
                      <a:pt x="712" y="6906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674F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71"/>
              <p:cNvSpPr/>
              <p:nvPr/>
            </p:nvSpPr>
            <p:spPr>
              <a:xfrm>
                <a:off x="8534389" y="3479744"/>
                <a:ext cx="165952" cy="768766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6907" extrusionOk="0">
                    <a:moveTo>
                      <a:pt x="82" y="1"/>
                    </a:moveTo>
                    <a:lnTo>
                      <a:pt x="0" y="6906"/>
                    </a:lnTo>
                    <a:lnTo>
                      <a:pt x="1490" y="6906"/>
                    </a:lnTo>
                    <a:lnTo>
                      <a:pt x="845" y="1"/>
                    </a:lnTo>
                    <a:close/>
                  </a:path>
                </a:pathLst>
              </a:custGeom>
              <a:solidFill>
                <a:srgbClr val="AA665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71"/>
              <p:cNvSpPr/>
              <p:nvPr/>
            </p:nvSpPr>
            <p:spPr>
              <a:xfrm>
                <a:off x="8515356" y="3760894"/>
                <a:ext cx="51310" cy="51310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1" extrusionOk="0">
                    <a:moveTo>
                      <a:pt x="0" y="0"/>
                    </a:moveTo>
                    <a:lnTo>
                      <a:pt x="0" y="461"/>
                    </a:lnTo>
                    <a:lnTo>
                      <a:pt x="461" y="461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71"/>
              <p:cNvSpPr/>
              <p:nvPr/>
            </p:nvSpPr>
            <p:spPr>
              <a:xfrm>
                <a:off x="8511349" y="3755885"/>
                <a:ext cx="60326" cy="60437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3" extrusionOk="0">
                    <a:moveTo>
                      <a:pt x="460" y="82"/>
                    </a:moveTo>
                    <a:lnTo>
                      <a:pt x="460" y="468"/>
                    </a:lnTo>
                    <a:lnTo>
                      <a:pt x="74" y="468"/>
                    </a:lnTo>
                    <a:lnTo>
                      <a:pt x="74" y="82"/>
                    </a:lnTo>
                    <a:close/>
                    <a:moveTo>
                      <a:pt x="1" y="1"/>
                    </a:moveTo>
                    <a:lnTo>
                      <a:pt x="1" y="543"/>
                    </a:lnTo>
                    <a:lnTo>
                      <a:pt x="541" y="543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71"/>
              <p:cNvSpPr/>
              <p:nvPr/>
            </p:nvSpPr>
            <p:spPr>
              <a:xfrm>
                <a:off x="8515356" y="3887111"/>
                <a:ext cx="51310" cy="51199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0" extrusionOk="0">
                    <a:moveTo>
                      <a:pt x="0" y="1"/>
                    </a:moveTo>
                    <a:lnTo>
                      <a:pt x="0" y="459"/>
                    </a:lnTo>
                    <a:lnTo>
                      <a:pt x="461" y="459"/>
                    </a:lnTo>
                    <a:lnTo>
                      <a:pt x="461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71"/>
              <p:cNvSpPr/>
              <p:nvPr/>
            </p:nvSpPr>
            <p:spPr>
              <a:xfrm>
                <a:off x="8511349" y="3882993"/>
                <a:ext cx="60326" cy="60215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1" extrusionOk="0">
                    <a:moveTo>
                      <a:pt x="460" y="75"/>
                    </a:moveTo>
                    <a:lnTo>
                      <a:pt x="460" y="459"/>
                    </a:lnTo>
                    <a:lnTo>
                      <a:pt x="74" y="459"/>
                    </a:lnTo>
                    <a:lnTo>
                      <a:pt x="74" y="75"/>
                    </a:lnTo>
                    <a:close/>
                    <a:moveTo>
                      <a:pt x="1" y="0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71"/>
              <p:cNvSpPr/>
              <p:nvPr/>
            </p:nvSpPr>
            <p:spPr>
              <a:xfrm>
                <a:off x="8515356" y="4013217"/>
                <a:ext cx="51310" cy="52201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9" extrusionOk="0">
                    <a:moveTo>
                      <a:pt x="0" y="0"/>
                    </a:moveTo>
                    <a:lnTo>
                      <a:pt x="0" y="468"/>
                    </a:lnTo>
                    <a:lnTo>
                      <a:pt x="461" y="468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71"/>
              <p:cNvSpPr/>
              <p:nvPr/>
            </p:nvSpPr>
            <p:spPr>
              <a:xfrm>
                <a:off x="8511349" y="4009210"/>
                <a:ext cx="60326" cy="60326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2" extrusionOk="0">
                    <a:moveTo>
                      <a:pt x="460" y="74"/>
                    </a:moveTo>
                    <a:lnTo>
                      <a:pt x="460" y="460"/>
                    </a:lnTo>
                    <a:lnTo>
                      <a:pt x="74" y="460"/>
                    </a:lnTo>
                    <a:lnTo>
                      <a:pt x="74" y="74"/>
                    </a:lnTo>
                    <a:close/>
                    <a:moveTo>
                      <a:pt x="1" y="1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71"/>
              <p:cNvSpPr/>
              <p:nvPr/>
            </p:nvSpPr>
            <p:spPr>
              <a:xfrm>
                <a:off x="8241131" y="4139545"/>
                <a:ext cx="51310" cy="51867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6" extrusionOk="0">
                    <a:moveTo>
                      <a:pt x="0" y="0"/>
                    </a:moveTo>
                    <a:lnTo>
                      <a:pt x="0" y="466"/>
                    </a:lnTo>
                    <a:lnTo>
                      <a:pt x="461" y="46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71"/>
              <p:cNvSpPr/>
              <p:nvPr/>
            </p:nvSpPr>
            <p:spPr>
              <a:xfrm>
                <a:off x="8237124" y="4135316"/>
                <a:ext cx="60326" cy="60326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2" extrusionOk="0">
                    <a:moveTo>
                      <a:pt x="460" y="82"/>
                    </a:moveTo>
                    <a:lnTo>
                      <a:pt x="460" y="468"/>
                    </a:lnTo>
                    <a:lnTo>
                      <a:pt x="74" y="468"/>
                    </a:lnTo>
                    <a:lnTo>
                      <a:pt x="74" y="82"/>
                    </a:lnTo>
                    <a:close/>
                    <a:moveTo>
                      <a:pt x="1" y="1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71"/>
              <p:cNvSpPr/>
              <p:nvPr/>
            </p:nvSpPr>
            <p:spPr>
              <a:xfrm>
                <a:off x="8515356" y="3634009"/>
                <a:ext cx="51310" cy="51867"/>
              </a:xfrm>
              <a:custGeom>
                <a:avLst/>
                <a:gdLst/>
                <a:ahLst/>
                <a:cxnLst/>
                <a:rect l="l" t="t" r="r" b="b"/>
                <a:pathLst>
                  <a:path w="461" h="466" extrusionOk="0">
                    <a:moveTo>
                      <a:pt x="0" y="0"/>
                    </a:moveTo>
                    <a:lnTo>
                      <a:pt x="0" y="466"/>
                    </a:lnTo>
                    <a:lnTo>
                      <a:pt x="461" y="466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71"/>
              <p:cNvSpPr/>
              <p:nvPr/>
            </p:nvSpPr>
            <p:spPr>
              <a:xfrm>
                <a:off x="8511349" y="3629780"/>
                <a:ext cx="60326" cy="60326"/>
              </a:xfrm>
              <a:custGeom>
                <a:avLst/>
                <a:gdLst/>
                <a:ahLst/>
                <a:cxnLst/>
                <a:rect l="l" t="t" r="r" b="b"/>
                <a:pathLst>
                  <a:path w="542" h="542" extrusionOk="0">
                    <a:moveTo>
                      <a:pt x="460" y="83"/>
                    </a:moveTo>
                    <a:lnTo>
                      <a:pt x="460" y="467"/>
                    </a:lnTo>
                    <a:lnTo>
                      <a:pt x="74" y="467"/>
                    </a:lnTo>
                    <a:lnTo>
                      <a:pt x="74" y="83"/>
                    </a:lnTo>
                    <a:close/>
                    <a:moveTo>
                      <a:pt x="1" y="1"/>
                    </a:moveTo>
                    <a:lnTo>
                      <a:pt x="1" y="541"/>
                    </a:lnTo>
                    <a:lnTo>
                      <a:pt x="541" y="541"/>
                    </a:lnTo>
                    <a:lnTo>
                      <a:pt x="54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71"/>
              <p:cNvSpPr/>
              <p:nvPr/>
            </p:nvSpPr>
            <p:spPr>
              <a:xfrm>
                <a:off x="8480741" y="3436781"/>
                <a:ext cx="123768" cy="12388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113" extrusionOk="0">
                    <a:moveTo>
                      <a:pt x="53" y="1"/>
                    </a:moveTo>
                    <a:lnTo>
                      <a:pt x="0" y="52"/>
                    </a:lnTo>
                    <a:lnTo>
                      <a:pt x="1053" y="1112"/>
                    </a:lnTo>
                    <a:lnTo>
                      <a:pt x="1112" y="1054"/>
                    </a:lnTo>
                    <a:lnTo>
                      <a:pt x="5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71"/>
              <p:cNvSpPr/>
              <p:nvPr/>
            </p:nvSpPr>
            <p:spPr>
              <a:xfrm>
                <a:off x="8302546" y="3258697"/>
                <a:ext cx="115755" cy="116311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045" extrusionOk="0">
                    <a:moveTo>
                      <a:pt x="972" y="0"/>
                    </a:moveTo>
                    <a:lnTo>
                      <a:pt x="454" y="511"/>
                    </a:lnTo>
                    <a:lnTo>
                      <a:pt x="461" y="520"/>
                    </a:lnTo>
                    <a:lnTo>
                      <a:pt x="1" y="978"/>
                    </a:lnTo>
                    <a:lnTo>
                      <a:pt x="68" y="1044"/>
                    </a:lnTo>
                    <a:lnTo>
                      <a:pt x="587" y="527"/>
                    </a:lnTo>
                    <a:lnTo>
                      <a:pt x="579" y="527"/>
                    </a:lnTo>
                    <a:lnTo>
                      <a:pt x="1039" y="66"/>
                    </a:lnTo>
                    <a:lnTo>
                      <a:pt x="97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71"/>
              <p:cNvSpPr/>
              <p:nvPr/>
            </p:nvSpPr>
            <p:spPr>
              <a:xfrm>
                <a:off x="8433771" y="3351857"/>
                <a:ext cx="91602" cy="90823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16" extrusionOk="0">
                    <a:moveTo>
                      <a:pt x="401" y="111"/>
                    </a:moveTo>
                    <a:lnTo>
                      <a:pt x="712" y="415"/>
                    </a:lnTo>
                    <a:lnTo>
                      <a:pt x="422" y="705"/>
                    </a:lnTo>
                    <a:lnTo>
                      <a:pt x="111" y="401"/>
                    </a:lnTo>
                    <a:lnTo>
                      <a:pt x="401" y="111"/>
                    </a:lnTo>
                    <a:close/>
                    <a:moveTo>
                      <a:pt x="401" y="1"/>
                    </a:moveTo>
                    <a:lnTo>
                      <a:pt x="1" y="401"/>
                    </a:lnTo>
                    <a:lnTo>
                      <a:pt x="422" y="815"/>
                    </a:lnTo>
                    <a:lnTo>
                      <a:pt x="822" y="415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71"/>
              <p:cNvSpPr/>
              <p:nvPr/>
            </p:nvSpPr>
            <p:spPr>
              <a:xfrm>
                <a:off x="8395038" y="3305556"/>
                <a:ext cx="89153" cy="96722"/>
              </a:xfrm>
              <a:custGeom>
                <a:avLst/>
                <a:gdLst/>
                <a:ahLst/>
                <a:cxnLst/>
                <a:rect l="l" t="t" r="r" b="b"/>
                <a:pathLst>
                  <a:path w="801" h="869" extrusionOk="0">
                    <a:moveTo>
                      <a:pt x="452" y="127"/>
                    </a:moveTo>
                    <a:lnTo>
                      <a:pt x="697" y="468"/>
                    </a:lnTo>
                    <a:lnTo>
                      <a:pt x="407" y="757"/>
                    </a:lnTo>
                    <a:lnTo>
                      <a:pt x="112" y="461"/>
                    </a:lnTo>
                    <a:lnTo>
                      <a:pt x="452" y="127"/>
                    </a:lnTo>
                    <a:close/>
                    <a:moveTo>
                      <a:pt x="459" y="1"/>
                    </a:moveTo>
                    <a:lnTo>
                      <a:pt x="0" y="461"/>
                    </a:lnTo>
                    <a:lnTo>
                      <a:pt x="407" y="869"/>
                    </a:lnTo>
                    <a:lnTo>
                      <a:pt x="800" y="476"/>
                    </a:lnTo>
                    <a:lnTo>
                      <a:pt x="459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71"/>
              <p:cNvSpPr/>
              <p:nvPr/>
            </p:nvSpPr>
            <p:spPr>
              <a:xfrm>
                <a:off x="8354635" y="3258697"/>
                <a:ext cx="95720" cy="103177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7" extrusionOk="0">
                    <a:moveTo>
                      <a:pt x="511" y="127"/>
                    </a:moveTo>
                    <a:lnTo>
                      <a:pt x="756" y="466"/>
                    </a:lnTo>
                    <a:lnTo>
                      <a:pt x="407" y="815"/>
                    </a:lnTo>
                    <a:lnTo>
                      <a:pt x="111" y="527"/>
                    </a:lnTo>
                    <a:lnTo>
                      <a:pt x="511" y="127"/>
                    </a:lnTo>
                    <a:close/>
                    <a:moveTo>
                      <a:pt x="520" y="0"/>
                    </a:moveTo>
                    <a:lnTo>
                      <a:pt x="0" y="527"/>
                    </a:lnTo>
                    <a:lnTo>
                      <a:pt x="407" y="927"/>
                    </a:lnTo>
                    <a:lnTo>
                      <a:pt x="859" y="475"/>
                    </a:lnTo>
                    <a:lnTo>
                      <a:pt x="52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71"/>
              <p:cNvSpPr/>
              <p:nvPr/>
            </p:nvSpPr>
            <p:spPr>
              <a:xfrm>
                <a:off x="8393369" y="3304776"/>
                <a:ext cx="58768" cy="58768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460" y="1"/>
                    </a:moveTo>
                    <a:lnTo>
                      <a:pt x="1" y="461"/>
                    </a:lnTo>
                    <a:lnTo>
                      <a:pt x="67" y="527"/>
                    </a:lnTo>
                    <a:lnTo>
                      <a:pt x="527" y="68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71"/>
              <p:cNvSpPr/>
              <p:nvPr/>
            </p:nvSpPr>
            <p:spPr>
              <a:xfrm>
                <a:off x="8312452" y="3210726"/>
                <a:ext cx="104068" cy="111636"/>
              </a:xfrm>
              <a:custGeom>
                <a:avLst/>
                <a:gdLst/>
                <a:ahLst/>
                <a:cxnLst/>
                <a:rect l="l" t="t" r="r" b="b"/>
                <a:pathLst>
                  <a:path w="935" h="1003" extrusionOk="0">
                    <a:moveTo>
                      <a:pt x="571" y="127"/>
                    </a:moveTo>
                    <a:lnTo>
                      <a:pt x="831" y="483"/>
                    </a:lnTo>
                    <a:lnTo>
                      <a:pt x="424" y="883"/>
                    </a:lnTo>
                    <a:lnTo>
                      <a:pt x="112" y="579"/>
                    </a:lnTo>
                    <a:lnTo>
                      <a:pt x="571" y="127"/>
                    </a:lnTo>
                    <a:close/>
                    <a:moveTo>
                      <a:pt x="578" y="1"/>
                    </a:moveTo>
                    <a:lnTo>
                      <a:pt x="0" y="579"/>
                    </a:lnTo>
                    <a:lnTo>
                      <a:pt x="424" y="1002"/>
                    </a:lnTo>
                    <a:lnTo>
                      <a:pt x="934" y="490"/>
                    </a:lnTo>
                    <a:lnTo>
                      <a:pt x="57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71"/>
              <p:cNvSpPr/>
              <p:nvPr/>
            </p:nvSpPr>
            <p:spPr>
              <a:xfrm>
                <a:off x="8273830" y="3165426"/>
                <a:ext cx="107963" cy="116534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047" extrusionOk="0">
                    <a:moveTo>
                      <a:pt x="623" y="127"/>
                    </a:moveTo>
                    <a:lnTo>
                      <a:pt x="867" y="468"/>
                    </a:lnTo>
                    <a:lnTo>
                      <a:pt x="408" y="927"/>
                    </a:lnTo>
                    <a:lnTo>
                      <a:pt x="111" y="637"/>
                    </a:lnTo>
                    <a:lnTo>
                      <a:pt x="623" y="127"/>
                    </a:lnTo>
                    <a:close/>
                    <a:moveTo>
                      <a:pt x="630" y="1"/>
                    </a:moveTo>
                    <a:lnTo>
                      <a:pt x="1" y="637"/>
                    </a:lnTo>
                    <a:lnTo>
                      <a:pt x="408" y="1046"/>
                    </a:lnTo>
                    <a:lnTo>
                      <a:pt x="970" y="475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71"/>
              <p:cNvSpPr/>
              <p:nvPr/>
            </p:nvSpPr>
            <p:spPr>
              <a:xfrm>
                <a:off x="8233316" y="3118567"/>
                <a:ext cx="114864" cy="122767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103" extrusionOk="0">
                    <a:moveTo>
                      <a:pt x="683" y="125"/>
                    </a:moveTo>
                    <a:lnTo>
                      <a:pt x="927" y="466"/>
                    </a:lnTo>
                    <a:lnTo>
                      <a:pt x="409" y="985"/>
                    </a:lnTo>
                    <a:lnTo>
                      <a:pt x="112" y="696"/>
                    </a:lnTo>
                    <a:lnTo>
                      <a:pt x="683" y="125"/>
                    </a:lnTo>
                    <a:close/>
                    <a:moveTo>
                      <a:pt x="690" y="0"/>
                    </a:moveTo>
                    <a:lnTo>
                      <a:pt x="0" y="696"/>
                    </a:lnTo>
                    <a:lnTo>
                      <a:pt x="409" y="1103"/>
                    </a:lnTo>
                    <a:lnTo>
                      <a:pt x="1032" y="473"/>
                    </a:lnTo>
                    <a:lnTo>
                      <a:pt x="69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71"/>
              <p:cNvSpPr/>
              <p:nvPr/>
            </p:nvSpPr>
            <p:spPr>
              <a:xfrm>
                <a:off x="8272049" y="3164647"/>
                <a:ext cx="77689" cy="77689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8" extrusionOk="0">
                    <a:moveTo>
                      <a:pt x="630" y="1"/>
                    </a:moveTo>
                    <a:lnTo>
                      <a:pt x="1" y="630"/>
                    </a:lnTo>
                    <a:lnTo>
                      <a:pt x="75" y="698"/>
                    </a:lnTo>
                    <a:lnTo>
                      <a:pt x="698" y="66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71"/>
              <p:cNvSpPr/>
              <p:nvPr/>
            </p:nvSpPr>
            <p:spPr>
              <a:xfrm>
                <a:off x="8396596" y="3390702"/>
                <a:ext cx="90934" cy="91602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23" extrusionOk="0">
                    <a:moveTo>
                      <a:pt x="400" y="111"/>
                    </a:moveTo>
                    <a:lnTo>
                      <a:pt x="704" y="422"/>
                    </a:lnTo>
                    <a:lnTo>
                      <a:pt x="416" y="703"/>
                    </a:lnTo>
                    <a:lnTo>
                      <a:pt x="112" y="401"/>
                    </a:lnTo>
                    <a:lnTo>
                      <a:pt x="400" y="111"/>
                    </a:lnTo>
                    <a:close/>
                    <a:moveTo>
                      <a:pt x="400" y="0"/>
                    </a:moveTo>
                    <a:lnTo>
                      <a:pt x="0" y="401"/>
                    </a:lnTo>
                    <a:lnTo>
                      <a:pt x="416" y="822"/>
                    </a:lnTo>
                    <a:lnTo>
                      <a:pt x="817" y="422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71"/>
              <p:cNvSpPr/>
              <p:nvPr/>
            </p:nvSpPr>
            <p:spPr>
              <a:xfrm>
                <a:off x="8350406" y="3351857"/>
                <a:ext cx="96722" cy="89265"/>
              </a:xfrm>
              <a:custGeom>
                <a:avLst/>
                <a:gdLst/>
                <a:ahLst/>
                <a:cxnLst/>
                <a:rect l="l" t="t" r="r" b="b"/>
                <a:pathLst>
                  <a:path w="869" h="802" extrusionOk="0">
                    <a:moveTo>
                      <a:pt x="460" y="111"/>
                    </a:moveTo>
                    <a:lnTo>
                      <a:pt x="757" y="408"/>
                    </a:lnTo>
                    <a:lnTo>
                      <a:pt x="469" y="696"/>
                    </a:lnTo>
                    <a:lnTo>
                      <a:pt x="120" y="453"/>
                    </a:lnTo>
                    <a:lnTo>
                      <a:pt x="460" y="111"/>
                    </a:lnTo>
                    <a:close/>
                    <a:moveTo>
                      <a:pt x="460" y="1"/>
                    </a:moveTo>
                    <a:lnTo>
                      <a:pt x="1" y="460"/>
                    </a:lnTo>
                    <a:lnTo>
                      <a:pt x="476" y="801"/>
                    </a:lnTo>
                    <a:lnTo>
                      <a:pt x="869" y="408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71"/>
              <p:cNvSpPr/>
              <p:nvPr/>
            </p:nvSpPr>
            <p:spPr>
              <a:xfrm>
                <a:off x="8303548" y="3311566"/>
                <a:ext cx="103066" cy="95720"/>
              </a:xfrm>
              <a:custGeom>
                <a:avLst/>
                <a:gdLst/>
                <a:ahLst/>
                <a:cxnLst/>
                <a:rect l="l" t="t" r="r" b="b"/>
                <a:pathLst>
                  <a:path w="926" h="860" extrusionOk="0">
                    <a:moveTo>
                      <a:pt x="518" y="110"/>
                    </a:moveTo>
                    <a:lnTo>
                      <a:pt x="815" y="407"/>
                    </a:lnTo>
                    <a:lnTo>
                      <a:pt x="466" y="756"/>
                    </a:lnTo>
                    <a:lnTo>
                      <a:pt x="125" y="503"/>
                    </a:lnTo>
                    <a:lnTo>
                      <a:pt x="518" y="110"/>
                    </a:lnTo>
                    <a:close/>
                    <a:moveTo>
                      <a:pt x="518" y="0"/>
                    </a:moveTo>
                    <a:lnTo>
                      <a:pt x="0" y="518"/>
                    </a:lnTo>
                    <a:lnTo>
                      <a:pt x="473" y="859"/>
                    </a:lnTo>
                    <a:lnTo>
                      <a:pt x="925" y="407"/>
                    </a:lnTo>
                    <a:lnTo>
                      <a:pt x="51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71"/>
              <p:cNvSpPr/>
              <p:nvPr/>
            </p:nvSpPr>
            <p:spPr>
              <a:xfrm>
                <a:off x="8349627" y="3350077"/>
                <a:ext cx="58768" cy="58768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460" y="1"/>
                    </a:moveTo>
                    <a:lnTo>
                      <a:pt x="1" y="461"/>
                    </a:lnTo>
                    <a:lnTo>
                      <a:pt x="67" y="527"/>
                    </a:lnTo>
                    <a:lnTo>
                      <a:pt x="527" y="68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71"/>
              <p:cNvSpPr/>
              <p:nvPr/>
            </p:nvSpPr>
            <p:spPr>
              <a:xfrm>
                <a:off x="8255687" y="3269382"/>
                <a:ext cx="110523" cy="103957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34" extrusionOk="0">
                    <a:moveTo>
                      <a:pt x="578" y="112"/>
                    </a:moveTo>
                    <a:lnTo>
                      <a:pt x="882" y="424"/>
                    </a:lnTo>
                    <a:lnTo>
                      <a:pt x="475" y="831"/>
                    </a:lnTo>
                    <a:lnTo>
                      <a:pt x="119" y="571"/>
                    </a:lnTo>
                    <a:lnTo>
                      <a:pt x="578" y="112"/>
                    </a:lnTo>
                    <a:close/>
                    <a:moveTo>
                      <a:pt x="578" y="0"/>
                    </a:moveTo>
                    <a:lnTo>
                      <a:pt x="0" y="578"/>
                    </a:lnTo>
                    <a:lnTo>
                      <a:pt x="482" y="934"/>
                    </a:lnTo>
                    <a:lnTo>
                      <a:pt x="992" y="424"/>
                    </a:lnTo>
                    <a:lnTo>
                      <a:pt x="57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71"/>
              <p:cNvSpPr/>
              <p:nvPr/>
            </p:nvSpPr>
            <p:spPr>
              <a:xfrm>
                <a:off x="8210276" y="3230538"/>
                <a:ext cx="115532" cy="108186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972" extrusionOk="0">
                    <a:moveTo>
                      <a:pt x="630" y="113"/>
                    </a:moveTo>
                    <a:lnTo>
                      <a:pt x="927" y="408"/>
                    </a:lnTo>
                    <a:lnTo>
                      <a:pt x="467" y="869"/>
                    </a:lnTo>
                    <a:lnTo>
                      <a:pt x="118" y="623"/>
                    </a:lnTo>
                    <a:lnTo>
                      <a:pt x="630" y="113"/>
                    </a:lnTo>
                    <a:close/>
                    <a:moveTo>
                      <a:pt x="630" y="1"/>
                    </a:moveTo>
                    <a:lnTo>
                      <a:pt x="1" y="630"/>
                    </a:lnTo>
                    <a:lnTo>
                      <a:pt x="474" y="972"/>
                    </a:lnTo>
                    <a:lnTo>
                      <a:pt x="1038" y="408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71"/>
              <p:cNvSpPr/>
              <p:nvPr/>
            </p:nvSpPr>
            <p:spPr>
              <a:xfrm>
                <a:off x="8163195" y="3190135"/>
                <a:ext cx="122210" cy="114753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691" y="113"/>
                    </a:moveTo>
                    <a:lnTo>
                      <a:pt x="986" y="408"/>
                    </a:lnTo>
                    <a:lnTo>
                      <a:pt x="468" y="928"/>
                    </a:lnTo>
                    <a:lnTo>
                      <a:pt x="127" y="682"/>
                    </a:lnTo>
                    <a:lnTo>
                      <a:pt x="691" y="113"/>
                    </a:lnTo>
                    <a:close/>
                    <a:moveTo>
                      <a:pt x="691" y="1"/>
                    </a:moveTo>
                    <a:lnTo>
                      <a:pt x="1" y="691"/>
                    </a:lnTo>
                    <a:lnTo>
                      <a:pt x="475" y="1031"/>
                    </a:lnTo>
                    <a:lnTo>
                      <a:pt x="1098" y="408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71"/>
              <p:cNvSpPr/>
              <p:nvPr/>
            </p:nvSpPr>
            <p:spPr>
              <a:xfrm>
                <a:off x="8209497" y="3228979"/>
                <a:ext cx="77578" cy="77689"/>
              </a:xfrm>
              <a:custGeom>
                <a:avLst/>
                <a:gdLst/>
                <a:ahLst/>
                <a:cxnLst/>
                <a:rect l="l" t="t" r="r" b="b"/>
                <a:pathLst>
                  <a:path w="697" h="698" extrusionOk="0">
                    <a:moveTo>
                      <a:pt x="630" y="1"/>
                    </a:moveTo>
                    <a:lnTo>
                      <a:pt x="1" y="630"/>
                    </a:lnTo>
                    <a:lnTo>
                      <a:pt x="67" y="698"/>
                    </a:lnTo>
                    <a:lnTo>
                      <a:pt x="696" y="66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71"/>
              <p:cNvSpPr/>
              <p:nvPr/>
            </p:nvSpPr>
            <p:spPr>
              <a:xfrm>
                <a:off x="8664724" y="3619874"/>
                <a:ext cx="114753" cy="116311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045" extrusionOk="0">
                    <a:moveTo>
                      <a:pt x="963" y="1"/>
                    </a:moveTo>
                    <a:lnTo>
                      <a:pt x="453" y="511"/>
                    </a:lnTo>
                    <a:lnTo>
                      <a:pt x="453" y="520"/>
                    </a:lnTo>
                    <a:lnTo>
                      <a:pt x="1" y="979"/>
                    </a:lnTo>
                    <a:lnTo>
                      <a:pt x="67" y="1045"/>
                    </a:lnTo>
                    <a:lnTo>
                      <a:pt x="579" y="534"/>
                    </a:lnTo>
                    <a:lnTo>
                      <a:pt x="570" y="527"/>
                    </a:lnTo>
                    <a:lnTo>
                      <a:pt x="1031" y="67"/>
                    </a:lnTo>
                    <a:lnTo>
                      <a:pt x="96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71"/>
              <p:cNvSpPr/>
              <p:nvPr/>
            </p:nvSpPr>
            <p:spPr>
              <a:xfrm>
                <a:off x="8557540" y="3551423"/>
                <a:ext cx="90712" cy="91713"/>
              </a:xfrm>
              <a:custGeom>
                <a:avLst/>
                <a:gdLst/>
                <a:ahLst/>
                <a:cxnLst/>
                <a:rect l="l" t="t" r="r" b="b"/>
                <a:pathLst>
                  <a:path w="815" h="824" extrusionOk="0">
                    <a:moveTo>
                      <a:pt x="400" y="113"/>
                    </a:moveTo>
                    <a:lnTo>
                      <a:pt x="704" y="424"/>
                    </a:lnTo>
                    <a:lnTo>
                      <a:pt x="414" y="705"/>
                    </a:lnTo>
                    <a:lnTo>
                      <a:pt x="110" y="401"/>
                    </a:lnTo>
                    <a:lnTo>
                      <a:pt x="400" y="113"/>
                    </a:lnTo>
                    <a:close/>
                    <a:moveTo>
                      <a:pt x="400" y="0"/>
                    </a:moveTo>
                    <a:lnTo>
                      <a:pt x="0" y="401"/>
                    </a:lnTo>
                    <a:lnTo>
                      <a:pt x="414" y="824"/>
                    </a:lnTo>
                    <a:lnTo>
                      <a:pt x="815" y="424"/>
                    </a:lnTo>
                    <a:lnTo>
                      <a:pt x="40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71"/>
              <p:cNvSpPr/>
              <p:nvPr/>
            </p:nvSpPr>
            <p:spPr>
              <a:xfrm>
                <a:off x="8597831" y="3591826"/>
                <a:ext cx="89265" cy="9672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69" extrusionOk="0">
                    <a:moveTo>
                      <a:pt x="401" y="112"/>
                    </a:moveTo>
                    <a:lnTo>
                      <a:pt x="691" y="408"/>
                    </a:lnTo>
                    <a:lnTo>
                      <a:pt x="349" y="749"/>
                    </a:lnTo>
                    <a:lnTo>
                      <a:pt x="104" y="408"/>
                    </a:lnTo>
                    <a:lnTo>
                      <a:pt x="401" y="112"/>
                    </a:lnTo>
                    <a:close/>
                    <a:moveTo>
                      <a:pt x="401" y="0"/>
                    </a:moveTo>
                    <a:lnTo>
                      <a:pt x="1" y="393"/>
                    </a:lnTo>
                    <a:lnTo>
                      <a:pt x="342" y="868"/>
                    </a:lnTo>
                    <a:lnTo>
                      <a:pt x="801" y="408"/>
                    </a:lnTo>
                    <a:lnTo>
                      <a:pt x="401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71"/>
              <p:cNvSpPr/>
              <p:nvPr/>
            </p:nvSpPr>
            <p:spPr>
              <a:xfrm>
                <a:off x="8631667" y="3632228"/>
                <a:ext cx="95720" cy="103177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7" extrusionOk="0">
                    <a:moveTo>
                      <a:pt x="460" y="112"/>
                    </a:moveTo>
                    <a:lnTo>
                      <a:pt x="750" y="409"/>
                    </a:lnTo>
                    <a:lnTo>
                      <a:pt x="357" y="809"/>
                    </a:lnTo>
                    <a:lnTo>
                      <a:pt x="104" y="461"/>
                    </a:lnTo>
                    <a:lnTo>
                      <a:pt x="460" y="112"/>
                    </a:lnTo>
                    <a:close/>
                    <a:moveTo>
                      <a:pt x="460" y="0"/>
                    </a:moveTo>
                    <a:lnTo>
                      <a:pt x="1" y="454"/>
                    </a:lnTo>
                    <a:lnTo>
                      <a:pt x="342" y="927"/>
                    </a:lnTo>
                    <a:lnTo>
                      <a:pt x="860" y="409"/>
                    </a:lnTo>
                    <a:lnTo>
                      <a:pt x="46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71"/>
              <p:cNvSpPr/>
              <p:nvPr/>
            </p:nvSpPr>
            <p:spPr>
              <a:xfrm>
                <a:off x="8630109" y="3630559"/>
                <a:ext cx="58545" cy="58768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8" extrusionOk="0">
                    <a:moveTo>
                      <a:pt x="460" y="1"/>
                    </a:moveTo>
                    <a:lnTo>
                      <a:pt x="1" y="460"/>
                    </a:lnTo>
                    <a:lnTo>
                      <a:pt x="67" y="527"/>
                    </a:lnTo>
                    <a:lnTo>
                      <a:pt x="525" y="76"/>
                    </a:lnTo>
                    <a:lnTo>
                      <a:pt x="46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71"/>
              <p:cNvSpPr/>
              <p:nvPr/>
            </p:nvSpPr>
            <p:spPr>
              <a:xfrm>
                <a:off x="8666394" y="3672742"/>
                <a:ext cx="103177" cy="110523"/>
              </a:xfrm>
              <a:custGeom>
                <a:avLst/>
                <a:gdLst/>
                <a:ahLst/>
                <a:cxnLst/>
                <a:rect l="l" t="t" r="r" b="b"/>
                <a:pathLst>
                  <a:path w="927" h="993" extrusionOk="0">
                    <a:moveTo>
                      <a:pt x="503" y="111"/>
                    </a:moveTo>
                    <a:lnTo>
                      <a:pt x="815" y="422"/>
                    </a:lnTo>
                    <a:lnTo>
                      <a:pt x="363" y="874"/>
                    </a:lnTo>
                    <a:lnTo>
                      <a:pt x="103" y="518"/>
                    </a:lnTo>
                    <a:lnTo>
                      <a:pt x="503" y="111"/>
                    </a:lnTo>
                    <a:close/>
                    <a:moveTo>
                      <a:pt x="503" y="1"/>
                    </a:moveTo>
                    <a:lnTo>
                      <a:pt x="0" y="511"/>
                    </a:lnTo>
                    <a:lnTo>
                      <a:pt x="349" y="993"/>
                    </a:lnTo>
                    <a:lnTo>
                      <a:pt x="927" y="422"/>
                    </a:lnTo>
                    <a:lnTo>
                      <a:pt x="50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71"/>
              <p:cNvSpPr/>
              <p:nvPr/>
            </p:nvSpPr>
            <p:spPr>
              <a:xfrm>
                <a:off x="8700230" y="3713145"/>
                <a:ext cx="108186" cy="115532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038" extrusionOk="0">
                    <a:moveTo>
                      <a:pt x="562" y="111"/>
                    </a:moveTo>
                    <a:lnTo>
                      <a:pt x="859" y="408"/>
                    </a:lnTo>
                    <a:lnTo>
                      <a:pt x="349" y="918"/>
                    </a:lnTo>
                    <a:lnTo>
                      <a:pt x="103" y="578"/>
                    </a:lnTo>
                    <a:lnTo>
                      <a:pt x="562" y="111"/>
                    </a:lnTo>
                    <a:close/>
                    <a:moveTo>
                      <a:pt x="562" y="0"/>
                    </a:moveTo>
                    <a:lnTo>
                      <a:pt x="0" y="562"/>
                    </a:lnTo>
                    <a:lnTo>
                      <a:pt x="340" y="1037"/>
                    </a:lnTo>
                    <a:lnTo>
                      <a:pt x="971" y="408"/>
                    </a:lnTo>
                    <a:lnTo>
                      <a:pt x="56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71"/>
              <p:cNvSpPr/>
              <p:nvPr/>
            </p:nvSpPr>
            <p:spPr>
              <a:xfrm>
                <a:off x="8734066" y="3753548"/>
                <a:ext cx="114753" cy="12221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1098" extrusionOk="0">
                    <a:moveTo>
                      <a:pt x="623" y="110"/>
                    </a:moveTo>
                    <a:lnTo>
                      <a:pt x="918" y="407"/>
                    </a:lnTo>
                    <a:lnTo>
                      <a:pt x="356" y="978"/>
                    </a:lnTo>
                    <a:lnTo>
                      <a:pt x="104" y="630"/>
                    </a:lnTo>
                    <a:lnTo>
                      <a:pt x="623" y="110"/>
                    </a:lnTo>
                    <a:close/>
                    <a:moveTo>
                      <a:pt x="623" y="0"/>
                    </a:moveTo>
                    <a:lnTo>
                      <a:pt x="0" y="623"/>
                    </a:lnTo>
                    <a:lnTo>
                      <a:pt x="340" y="1097"/>
                    </a:lnTo>
                    <a:lnTo>
                      <a:pt x="1030" y="407"/>
                    </a:lnTo>
                    <a:lnTo>
                      <a:pt x="623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71"/>
              <p:cNvSpPr/>
              <p:nvPr/>
            </p:nvSpPr>
            <p:spPr>
              <a:xfrm>
                <a:off x="8732285" y="3751879"/>
                <a:ext cx="77689" cy="77578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7" extrusionOk="0">
                    <a:moveTo>
                      <a:pt x="630" y="1"/>
                    </a:moveTo>
                    <a:lnTo>
                      <a:pt x="0" y="631"/>
                    </a:lnTo>
                    <a:lnTo>
                      <a:pt x="68" y="696"/>
                    </a:lnTo>
                    <a:lnTo>
                      <a:pt x="697" y="74"/>
                    </a:lnTo>
                    <a:lnTo>
                      <a:pt x="63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71"/>
              <p:cNvSpPr/>
              <p:nvPr/>
            </p:nvSpPr>
            <p:spPr>
              <a:xfrm>
                <a:off x="8594492" y="3512578"/>
                <a:ext cx="91825" cy="91045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18" extrusionOk="0">
                    <a:moveTo>
                      <a:pt x="401" y="113"/>
                    </a:moveTo>
                    <a:lnTo>
                      <a:pt x="712" y="417"/>
                    </a:lnTo>
                    <a:lnTo>
                      <a:pt x="424" y="705"/>
                    </a:lnTo>
                    <a:lnTo>
                      <a:pt x="113" y="401"/>
                    </a:lnTo>
                    <a:lnTo>
                      <a:pt x="401" y="113"/>
                    </a:lnTo>
                    <a:close/>
                    <a:moveTo>
                      <a:pt x="401" y="1"/>
                    </a:moveTo>
                    <a:lnTo>
                      <a:pt x="1" y="401"/>
                    </a:lnTo>
                    <a:lnTo>
                      <a:pt x="424" y="817"/>
                    </a:lnTo>
                    <a:lnTo>
                      <a:pt x="824" y="417"/>
                    </a:lnTo>
                    <a:lnTo>
                      <a:pt x="401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71"/>
              <p:cNvSpPr/>
              <p:nvPr/>
            </p:nvSpPr>
            <p:spPr>
              <a:xfrm>
                <a:off x="8635118" y="3552981"/>
                <a:ext cx="96499" cy="90155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10" extrusionOk="0">
                    <a:moveTo>
                      <a:pt x="407" y="106"/>
                    </a:moveTo>
                    <a:lnTo>
                      <a:pt x="747" y="356"/>
                    </a:lnTo>
                    <a:lnTo>
                      <a:pt x="407" y="698"/>
                    </a:lnTo>
                    <a:lnTo>
                      <a:pt x="110" y="401"/>
                    </a:lnTo>
                    <a:lnTo>
                      <a:pt x="407" y="106"/>
                    </a:lnTo>
                    <a:close/>
                    <a:moveTo>
                      <a:pt x="400" y="1"/>
                    </a:moveTo>
                    <a:lnTo>
                      <a:pt x="0" y="401"/>
                    </a:lnTo>
                    <a:lnTo>
                      <a:pt x="407" y="810"/>
                    </a:lnTo>
                    <a:lnTo>
                      <a:pt x="866" y="342"/>
                    </a:lnTo>
                    <a:lnTo>
                      <a:pt x="40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71"/>
              <p:cNvSpPr/>
              <p:nvPr/>
            </p:nvSpPr>
            <p:spPr>
              <a:xfrm>
                <a:off x="8675409" y="3587596"/>
                <a:ext cx="103289" cy="95943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62" extrusionOk="0">
                    <a:moveTo>
                      <a:pt x="460" y="106"/>
                    </a:moveTo>
                    <a:lnTo>
                      <a:pt x="808" y="349"/>
                    </a:lnTo>
                    <a:lnTo>
                      <a:pt x="408" y="750"/>
                    </a:lnTo>
                    <a:lnTo>
                      <a:pt x="111" y="454"/>
                    </a:lnTo>
                    <a:lnTo>
                      <a:pt x="460" y="106"/>
                    </a:lnTo>
                    <a:close/>
                    <a:moveTo>
                      <a:pt x="453" y="1"/>
                    </a:moveTo>
                    <a:lnTo>
                      <a:pt x="1" y="454"/>
                    </a:lnTo>
                    <a:lnTo>
                      <a:pt x="408" y="862"/>
                    </a:lnTo>
                    <a:lnTo>
                      <a:pt x="928" y="342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71"/>
              <p:cNvSpPr/>
              <p:nvPr/>
            </p:nvSpPr>
            <p:spPr>
              <a:xfrm>
                <a:off x="8674630" y="3586038"/>
                <a:ext cx="57766" cy="57877"/>
              </a:xfrm>
              <a:custGeom>
                <a:avLst/>
                <a:gdLst/>
                <a:ahLst/>
                <a:cxnLst/>
                <a:rect l="l" t="t" r="r" b="b"/>
                <a:pathLst>
                  <a:path w="519" h="520" extrusionOk="0">
                    <a:moveTo>
                      <a:pt x="453" y="1"/>
                    </a:moveTo>
                    <a:lnTo>
                      <a:pt x="1" y="452"/>
                    </a:lnTo>
                    <a:lnTo>
                      <a:pt x="67" y="520"/>
                    </a:lnTo>
                    <a:lnTo>
                      <a:pt x="518" y="68"/>
                    </a:lnTo>
                    <a:lnTo>
                      <a:pt x="453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71"/>
              <p:cNvSpPr/>
              <p:nvPr/>
            </p:nvSpPr>
            <p:spPr>
              <a:xfrm>
                <a:off x="8715812" y="3621543"/>
                <a:ext cx="110635" cy="103177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27" extrusionOk="0">
                    <a:moveTo>
                      <a:pt x="520" y="105"/>
                    </a:moveTo>
                    <a:lnTo>
                      <a:pt x="876" y="363"/>
                    </a:lnTo>
                    <a:lnTo>
                      <a:pt x="422" y="816"/>
                    </a:lnTo>
                    <a:lnTo>
                      <a:pt x="111" y="512"/>
                    </a:lnTo>
                    <a:lnTo>
                      <a:pt x="520" y="105"/>
                    </a:lnTo>
                    <a:close/>
                    <a:moveTo>
                      <a:pt x="511" y="0"/>
                    </a:moveTo>
                    <a:lnTo>
                      <a:pt x="1" y="512"/>
                    </a:lnTo>
                    <a:lnTo>
                      <a:pt x="422" y="927"/>
                    </a:lnTo>
                    <a:lnTo>
                      <a:pt x="993" y="356"/>
                    </a:lnTo>
                    <a:lnTo>
                      <a:pt x="511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71"/>
              <p:cNvSpPr/>
              <p:nvPr/>
            </p:nvSpPr>
            <p:spPr>
              <a:xfrm>
                <a:off x="8756215" y="3655379"/>
                <a:ext cx="115532" cy="108965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979" extrusionOk="0">
                    <a:moveTo>
                      <a:pt x="579" y="103"/>
                    </a:moveTo>
                    <a:lnTo>
                      <a:pt x="920" y="356"/>
                    </a:lnTo>
                    <a:lnTo>
                      <a:pt x="408" y="868"/>
                    </a:lnTo>
                    <a:lnTo>
                      <a:pt x="113" y="571"/>
                    </a:lnTo>
                    <a:lnTo>
                      <a:pt x="579" y="103"/>
                    </a:lnTo>
                    <a:close/>
                    <a:moveTo>
                      <a:pt x="571" y="0"/>
                    </a:moveTo>
                    <a:lnTo>
                      <a:pt x="1" y="571"/>
                    </a:lnTo>
                    <a:lnTo>
                      <a:pt x="408" y="978"/>
                    </a:lnTo>
                    <a:lnTo>
                      <a:pt x="1037" y="342"/>
                    </a:lnTo>
                    <a:lnTo>
                      <a:pt x="571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71"/>
              <p:cNvSpPr/>
              <p:nvPr/>
            </p:nvSpPr>
            <p:spPr>
              <a:xfrm>
                <a:off x="8796618" y="3689994"/>
                <a:ext cx="122210" cy="114753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630" y="96"/>
                    </a:moveTo>
                    <a:lnTo>
                      <a:pt x="978" y="349"/>
                    </a:lnTo>
                    <a:lnTo>
                      <a:pt x="408" y="920"/>
                    </a:lnTo>
                    <a:lnTo>
                      <a:pt x="112" y="623"/>
                    </a:lnTo>
                    <a:lnTo>
                      <a:pt x="630" y="96"/>
                    </a:lnTo>
                    <a:close/>
                    <a:moveTo>
                      <a:pt x="623" y="0"/>
                    </a:moveTo>
                    <a:lnTo>
                      <a:pt x="0" y="623"/>
                    </a:lnTo>
                    <a:lnTo>
                      <a:pt x="408" y="1030"/>
                    </a:lnTo>
                    <a:lnTo>
                      <a:pt x="1098" y="335"/>
                    </a:lnTo>
                    <a:lnTo>
                      <a:pt x="623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71"/>
              <p:cNvSpPr/>
              <p:nvPr/>
            </p:nvSpPr>
            <p:spPr>
              <a:xfrm>
                <a:off x="8795059" y="3687657"/>
                <a:ext cx="77689" cy="7746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6" extrusionOk="0">
                    <a:moveTo>
                      <a:pt x="630" y="0"/>
                    </a:moveTo>
                    <a:lnTo>
                      <a:pt x="0" y="630"/>
                    </a:lnTo>
                    <a:lnTo>
                      <a:pt x="75" y="695"/>
                    </a:lnTo>
                    <a:lnTo>
                      <a:pt x="697" y="66"/>
                    </a:lnTo>
                    <a:lnTo>
                      <a:pt x="63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71"/>
              <p:cNvSpPr/>
              <p:nvPr/>
            </p:nvSpPr>
            <p:spPr>
              <a:xfrm>
                <a:off x="8479072" y="3435223"/>
                <a:ext cx="123880" cy="123880"/>
              </a:xfrm>
              <a:custGeom>
                <a:avLst/>
                <a:gdLst/>
                <a:ahLst/>
                <a:cxnLst/>
                <a:rect l="l" t="t" r="r" b="b"/>
                <a:pathLst>
                  <a:path w="1113" h="1113" extrusionOk="0">
                    <a:moveTo>
                      <a:pt x="1054" y="1"/>
                    </a:moveTo>
                    <a:lnTo>
                      <a:pt x="1" y="1059"/>
                    </a:lnTo>
                    <a:lnTo>
                      <a:pt x="60" y="1112"/>
                    </a:lnTo>
                    <a:lnTo>
                      <a:pt x="1112" y="59"/>
                    </a:lnTo>
                    <a:lnTo>
                      <a:pt x="1054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71"/>
              <p:cNvSpPr/>
              <p:nvPr/>
            </p:nvSpPr>
            <p:spPr>
              <a:xfrm>
                <a:off x="8663834" y="3258697"/>
                <a:ext cx="116422" cy="115532"/>
              </a:xfrm>
              <a:custGeom>
                <a:avLst/>
                <a:gdLst/>
                <a:ahLst/>
                <a:cxnLst/>
                <a:rect l="l" t="t" r="r" b="b"/>
                <a:pathLst>
                  <a:path w="1046" h="1038" extrusionOk="0">
                    <a:moveTo>
                      <a:pt x="68" y="0"/>
                    </a:moveTo>
                    <a:lnTo>
                      <a:pt x="0" y="66"/>
                    </a:lnTo>
                    <a:lnTo>
                      <a:pt x="512" y="585"/>
                    </a:lnTo>
                    <a:lnTo>
                      <a:pt x="519" y="578"/>
                    </a:lnTo>
                    <a:lnTo>
                      <a:pt x="978" y="1037"/>
                    </a:lnTo>
                    <a:lnTo>
                      <a:pt x="1046" y="971"/>
                    </a:lnTo>
                    <a:lnTo>
                      <a:pt x="526" y="452"/>
                    </a:lnTo>
                    <a:lnTo>
                      <a:pt x="526" y="459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71"/>
              <p:cNvSpPr/>
              <p:nvPr/>
            </p:nvSpPr>
            <p:spPr>
              <a:xfrm>
                <a:off x="8595494" y="3389700"/>
                <a:ext cx="91602" cy="91713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4" extrusionOk="0">
                    <a:moveTo>
                      <a:pt x="422" y="113"/>
                    </a:moveTo>
                    <a:lnTo>
                      <a:pt x="703" y="401"/>
                    </a:lnTo>
                    <a:lnTo>
                      <a:pt x="401" y="712"/>
                    </a:lnTo>
                    <a:lnTo>
                      <a:pt x="111" y="424"/>
                    </a:lnTo>
                    <a:lnTo>
                      <a:pt x="422" y="113"/>
                    </a:lnTo>
                    <a:close/>
                    <a:moveTo>
                      <a:pt x="422" y="1"/>
                    </a:moveTo>
                    <a:lnTo>
                      <a:pt x="1" y="424"/>
                    </a:lnTo>
                    <a:lnTo>
                      <a:pt x="401" y="824"/>
                    </a:lnTo>
                    <a:lnTo>
                      <a:pt x="822" y="401"/>
                    </a:lnTo>
                    <a:lnTo>
                      <a:pt x="422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71"/>
              <p:cNvSpPr/>
              <p:nvPr/>
            </p:nvSpPr>
            <p:spPr>
              <a:xfrm>
                <a:off x="8635897" y="3351078"/>
                <a:ext cx="96499" cy="89265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02" extrusionOk="0">
                    <a:moveTo>
                      <a:pt x="408" y="111"/>
                    </a:moveTo>
                    <a:lnTo>
                      <a:pt x="749" y="452"/>
                    </a:lnTo>
                    <a:lnTo>
                      <a:pt x="408" y="696"/>
                    </a:lnTo>
                    <a:lnTo>
                      <a:pt x="111" y="408"/>
                    </a:lnTo>
                    <a:lnTo>
                      <a:pt x="408" y="111"/>
                    </a:lnTo>
                    <a:close/>
                    <a:moveTo>
                      <a:pt x="408" y="1"/>
                    </a:moveTo>
                    <a:lnTo>
                      <a:pt x="0" y="408"/>
                    </a:lnTo>
                    <a:lnTo>
                      <a:pt x="393" y="801"/>
                    </a:lnTo>
                    <a:lnTo>
                      <a:pt x="866" y="460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71"/>
              <p:cNvSpPr/>
              <p:nvPr/>
            </p:nvSpPr>
            <p:spPr>
              <a:xfrm>
                <a:off x="8676300" y="3310564"/>
                <a:ext cx="103177" cy="95831"/>
              </a:xfrm>
              <a:custGeom>
                <a:avLst/>
                <a:gdLst/>
                <a:ahLst/>
                <a:cxnLst/>
                <a:rect l="l" t="t" r="r" b="b"/>
                <a:pathLst>
                  <a:path w="927" h="861" extrusionOk="0">
                    <a:moveTo>
                      <a:pt x="407" y="112"/>
                    </a:moveTo>
                    <a:lnTo>
                      <a:pt x="807" y="512"/>
                    </a:lnTo>
                    <a:lnTo>
                      <a:pt x="459" y="756"/>
                    </a:lnTo>
                    <a:lnTo>
                      <a:pt x="110" y="409"/>
                    </a:lnTo>
                    <a:lnTo>
                      <a:pt x="407" y="112"/>
                    </a:lnTo>
                    <a:close/>
                    <a:moveTo>
                      <a:pt x="407" y="0"/>
                    </a:moveTo>
                    <a:lnTo>
                      <a:pt x="0" y="409"/>
                    </a:lnTo>
                    <a:lnTo>
                      <a:pt x="452" y="861"/>
                    </a:lnTo>
                    <a:lnTo>
                      <a:pt x="927" y="520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71"/>
              <p:cNvSpPr/>
              <p:nvPr/>
            </p:nvSpPr>
            <p:spPr>
              <a:xfrm>
                <a:off x="8674630" y="3349297"/>
                <a:ext cx="58545" cy="58768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8" extrusionOk="0">
                    <a:moveTo>
                      <a:pt x="74" y="1"/>
                    </a:moveTo>
                    <a:lnTo>
                      <a:pt x="1" y="68"/>
                    </a:lnTo>
                    <a:lnTo>
                      <a:pt x="460" y="527"/>
                    </a:lnTo>
                    <a:lnTo>
                      <a:pt x="525" y="461"/>
                    </a:lnTo>
                    <a:lnTo>
                      <a:pt x="74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71"/>
              <p:cNvSpPr/>
              <p:nvPr/>
            </p:nvSpPr>
            <p:spPr>
              <a:xfrm>
                <a:off x="8716591" y="3268603"/>
                <a:ext cx="110635" cy="103957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34" extrusionOk="0">
                    <a:moveTo>
                      <a:pt x="415" y="119"/>
                    </a:moveTo>
                    <a:lnTo>
                      <a:pt x="876" y="571"/>
                    </a:lnTo>
                    <a:lnTo>
                      <a:pt x="520" y="831"/>
                    </a:lnTo>
                    <a:lnTo>
                      <a:pt x="113" y="422"/>
                    </a:lnTo>
                    <a:lnTo>
                      <a:pt x="415" y="119"/>
                    </a:lnTo>
                    <a:close/>
                    <a:moveTo>
                      <a:pt x="415" y="0"/>
                    </a:moveTo>
                    <a:lnTo>
                      <a:pt x="1" y="422"/>
                    </a:lnTo>
                    <a:lnTo>
                      <a:pt x="513" y="934"/>
                    </a:lnTo>
                    <a:lnTo>
                      <a:pt x="993" y="578"/>
                    </a:lnTo>
                    <a:lnTo>
                      <a:pt x="415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71"/>
              <p:cNvSpPr/>
              <p:nvPr/>
            </p:nvSpPr>
            <p:spPr>
              <a:xfrm>
                <a:off x="8756994" y="3229759"/>
                <a:ext cx="115755" cy="108186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972" extrusionOk="0">
                    <a:moveTo>
                      <a:pt x="408" y="113"/>
                    </a:moveTo>
                    <a:lnTo>
                      <a:pt x="920" y="623"/>
                    </a:lnTo>
                    <a:lnTo>
                      <a:pt x="579" y="876"/>
                    </a:lnTo>
                    <a:lnTo>
                      <a:pt x="113" y="408"/>
                    </a:lnTo>
                    <a:lnTo>
                      <a:pt x="408" y="113"/>
                    </a:lnTo>
                    <a:close/>
                    <a:moveTo>
                      <a:pt x="408" y="1"/>
                    </a:moveTo>
                    <a:lnTo>
                      <a:pt x="1" y="408"/>
                    </a:lnTo>
                    <a:lnTo>
                      <a:pt x="564" y="972"/>
                    </a:lnTo>
                    <a:lnTo>
                      <a:pt x="1039" y="637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71"/>
              <p:cNvSpPr/>
              <p:nvPr/>
            </p:nvSpPr>
            <p:spPr>
              <a:xfrm>
                <a:off x="8797397" y="3189356"/>
                <a:ext cx="122210" cy="114753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409" y="111"/>
                    </a:moveTo>
                    <a:lnTo>
                      <a:pt x="979" y="682"/>
                    </a:lnTo>
                    <a:lnTo>
                      <a:pt x="632" y="927"/>
                    </a:lnTo>
                    <a:lnTo>
                      <a:pt x="112" y="408"/>
                    </a:lnTo>
                    <a:lnTo>
                      <a:pt x="409" y="111"/>
                    </a:lnTo>
                    <a:close/>
                    <a:moveTo>
                      <a:pt x="409" y="1"/>
                    </a:moveTo>
                    <a:lnTo>
                      <a:pt x="0" y="408"/>
                    </a:lnTo>
                    <a:lnTo>
                      <a:pt x="623" y="1031"/>
                    </a:lnTo>
                    <a:lnTo>
                      <a:pt x="1098" y="689"/>
                    </a:lnTo>
                    <a:lnTo>
                      <a:pt x="409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71"/>
              <p:cNvSpPr/>
              <p:nvPr/>
            </p:nvSpPr>
            <p:spPr>
              <a:xfrm>
                <a:off x="8795839" y="3228200"/>
                <a:ext cx="77689" cy="7746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6" extrusionOk="0">
                    <a:moveTo>
                      <a:pt x="68" y="0"/>
                    </a:moveTo>
                    <a:lnTo>
                      <a:pt x="0" y="73"/>
                    </a:lnTo>
                    <a:lnTo>
                      <a:pt x="630" y="696"/>
                    </a:lnTo>
                    <a:lnTo>
                      <a:pt x="697" y="630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71"/>
              <p:cNvSpPr/>
              <p:nvPr/>
            </p:nvSpPr>
            <p:spPr>
              <a:xfrm>
                <a:off x="8556649" y="3352748"/>
                <a:ext cx="90823" cy="90712"/>
              </a:xfrm>
              <a:custGeom>
                <a:avLst/>
                <a:gdLst/>
                <a:ahLst/>
                <a:cxnLst/>
                <a:rect l="l" t="t" r="r" b="b"/>
                <a:pathLst>
                  <a:path w="816" h="815" extrusionOk="0">
                    <a:moveTo>
                      <a:pt x="415" y="110"/>
                    </a:moveTo>
                    <a:lnTo>
                      <a:pt x="705" y="400"/>
                    </a:lnTo>
                    <a:lnTo>
                      <a:pt x="401" y="704"/>
                    </a:lnTo>
                    <a:lnTo>
                      <a:pt x="111" y="414"/>
                    </a:lnTo>
                    <a:lnTo>
                      <a:pt x="415" y="110"/>
                    </a:lnTo>
                    <a:close/>
                    <a:moveTo>
                      <a:pt x="415" y="0"/>
                    </a:moveTo>
                    <a:lnTo>
                      <a:pt x="1" y="414"/>
                    </a:lnTo>
                    <a:lnTo>
                      <a:pt x="401" y="815"/>
                    </a:lnTo>
                    <a:lnTo>
                      <a:pt x="815" y="400"/>
                    </a:lnTo>
                    <a:lnTo>
                      <a:pt x="415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71"/>
              <p:cNvSpPr/>
              <p:nvPr/>
            </p:nvSpPr>
            <p:spPr>
              <a:xfrm>
                <a:off x="8597052" y="3306557"/>
                <a:ext cx="90044" cy="96499"/>
              </a:xfrm>
              <a:custGeom>
                <a:avLst/>
                <a:gdLst/>
                <a:ahLst/>
                <a:cxnLst/>
                <a:rect l="l" t="t" r="r" b="b"/>
                <a:pathLst>
                  <a:path w="809" h="867" extrusionOk="0">
                    <a:moveTo>
                      <a:pt x="356" y="118"/>
                    </a:moveTo>
                    <a:lnTo>
                      <a:pt x="698" y="459"/>
                    </a:lnTo>
                    <a:lnTo>
                      <a:pt x="401" y="756"/>
                    </a:lnTo>
                    <a:lnTo>
                      <a:pt x="104" y="467"/>
                    </a:lnTo>
                    <a:lnTo>
                      <a:pt x="356" y="118"/>
                    </a:lnTo>
                    <a:close/>
                    <a:moveTo>
                      <a:pt x="342" y="1"/>
                    </a:moveTo>
                    <a:lnTo>
                      <a:pt x="1" y="474"/>
                    </a:lnTo>
                    <a:lnTo>
                      <a:pt x="401" y="867"/>
                    </a:lnTo>
                    <a:lnTo>
                      <a:pt x="808" y="459"/>
                    </a:lnTo>
                    <a:lnTo>
                      <a:pt x="342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71"/>
              <p:cNvSpPr/>
              <p:nvPr/>
            </p:nvSpPr>
            <p:spPr>
              <a:xfrm>
                <a:off x="8631667" y="3259476"/>
                <a:ext cx="95720" cy="103177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7" extrusionOk="0">
                    <a:moveTo>
                      <a:pt x="350" y="127"/>
                    </a:moveTo>
                    <a:lnTo>
                      <a:pt x="750" y="520"/>
                    </a:lnTo>
                    <a:lnTo>
                      <a:pt x="453" y="815"/>
                    </a:lnTo>
                    <a:lnTo>
                      <a:pt x="104" y="468"/>
                    </a:lnTo>
                    <a:lnTo>
                      <a:pt x="350" y="127"/>
                    </a:lnTo>
                    <a:close/>
                    <a:moveTo>
                      <a:pt x="342" y="0"/>
                    </a:moveTo>
                    <a:lnTo>
                      <a:pt x="1" y="475"/>
                    </a:lnTo>
                    <a:lnTo>
                      <a:pt x="453" y="927"/>
                    </a:lnTo>
                    <a:lnTo>
                      <a:pt x="860" y="520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71"/>
              <p:cNvSpPr/>
              <p:nvPr/>
            </p:nvSpPr>
            <p:spPr>
              <a:xfrm>
                <a:off x="8629107" y="3305556"/>
                <a:ext cx="58768" cy="58768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76" y="1"/>
                    </a:moveTo>
                    <a:lnTo>
                      <a:pt x="1" y="68"/>
                    </a:lnTo>
                    <a:lnTo>
                      <a:pt x="461" y="527"/>
                    </a:lnTo>
                    <a:lnTo>
                      <a:pt x="527" y="461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71"/>
              <p:cNvSpPr/>
              <p:nvPr/>
            </p:nvSpPr>
            <p:spPr>
              <a:xfrm>
                <a:off x="8665615" y="3211616"/>
                <a:ext cx="103177" cy="110746"/>
              </a:xfrm>
              <a:custGeom>
                <a:avLst/>
                <a:gdLst/>
                <a:ahLst/>
                <a:cxnLst/>
                <a:rect l="l" t="t" r="r" b="b"/>
                <a:pathLst>
                  <a:path w="927" h="995" extrusionOk="0">
                    <a:moveTo>
                      <a:pt x="363" y="119"/>
                    </a:moveTo>
                    <a:lnTo>
                      <a:pt x="815" y="578"/>
                    </a:lnTo>
                    <a:lnTo>
                      <a:pt x="510" y="882"/>
                    </a:lnTo>
                    <a:lnTo>
                      <a:pt x="103" y="475"/>
                    </a:lnTo>
                    <a:lnTo>
                      <a:pt x="363" y="119"/>
                    </a:lnTo>
                    <a:close/>
                    <a:moveTo>
                      <a:pt x="349" y="0"/>
                    </a:moveTo>
                    <a:lnTo>
                      <a:pt x="0" y="482"/>
                    </a:lnTo>
                    <a:lnTo>
                      <a:pt x="510" y="994"/>
                    </a:lnTo>
                    <a:lnTo>
                      <a:pt x="927" y="578"/>
                    </a:lnTo>
                    <a:lnTo>
                      <a:pt x="349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71"/>
              <p:cNvSpPr/>
              <p:nvPr/>
            </p:nvSpPr>
            <p:spPr>
              <a:xfrm>
                <a:off x="8699451" y="3166205"/>
                <a:ext cx="108965" cy="115755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040" extrusionOk="0">
                    <a:moveTo>
                      <a:pt x="347" y="120"/>
                    </a:moveTo>
                    <a:lnTo>
                      <a:pt x="859" y="630"/>
                    </a:lnTo>
                    <a:lnTo>
                      <a:pt x="569" y="927"/>
                    </a:lnTo>
                    <a:lnTo>
                      <a:pt x="103" y="468"/>
                    </a:lnTo>
                    <a:lnTo>
                      <a:pt x="347" y="120"/>
                    </a:lnTo>
                    <a:close/>
                    <a:moveTo>
                      <a:pt x="340" y="1"/>
                    </a:moveTo>
                    <a:lnTo>
                      <a:pt x="0" y="476"/>
                    </a:lnTo>
                    <a:lnTo>
                      <a:pt x="569" y="1039"/>
                    </a:lnTo>
                    <a:lnTo>
                      <a:pt x="978" y="630"/>
                    </a:lnTo>
                    <a:lnTo>
                      <a:pt x="340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71"/>
              <p:cNvSpPr/>
              <p:nvPr/>
            </p:nvSpPr>
            <p:spPr>
              <a:xfrm>
                <a:off x="8733064" y="3119346"/>
                <a:ext cx="115755" cy="121988"/>
              </a:xfrm>
              <a:custGeom>
                <a:avLst/>
                <a:gdLst/>
                <a:ahLst/>
                <a:cxnLst/>
                <a:rect l="l" t="t" r="r" b="b"/>
                <a:pathLst>
                  <a:path w="1040" h="1096" extrusionOk="0">
                    <a:moveTo>
                      <a:pt x="356" y="127"/>
                    </a:moveTo>
                    <a:lnTo>
                      <a:pt x="920" y="689"/>
                    </a:lnTo>
                    <a:lnTo>
                      <a:pt x="632" y="986"/>
                    </a:lnTo>
                    <a:lnTo>
                      <a:pt x="105" y="466"/>
                    </a:lnTo>
                    <a:lnTo>
                      <a:pt x="356" y="127"/>
                    </a:lnTo>
                    <a:close/>
                    <a:moveTo>
                      <a:pt x="342" y="0"/>
                    </a:moveTo>
                    <a:lnTo>
                      <a:pt x="0" y="473"/>
                    </a:lnTo>
                    <a:lnTo>
                      <a:pt x="632" y="1096"/>
                    </a:lnTo>
                    <a:lnTo>
                      <a:pt x="1039" y="689"/>
                    </a:lnTo>
                    <a:lnTo>
                      <a:pt x="342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71"/>
              <p:cNvSpPr/>
              <p:nvPr/>
            </p:nvSpPr>
            <p:spPr>
              <a:xfrm>
                <a:off x="8731506" y="3165426"/>
                <a:ext cx="77689" cy="77689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8" extrusionOk="0">
                    <a:moveTo>
                      <a:pt x="68" y="1"/>
                    </a:moveTo>
                    <a:lnTo>
                      <a:pt x="0" y="68"/>
                    </a:lnTo>
                    <a:lnTo>
                      <a:pt x="630" y="698"/>
                    </a:lnTo>
                    <a:lnTo>
                      <a:pt x="697" y="630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71"/>
              <p:cNvSpPr/>
              <p:nvPr/>
            </p:nvSpPr>
            <p:spPr>
              <a:xfrm>
                <a:off x="8301767" y="3620653"/>
                <a:ext cx="117313" cy="114753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031" extrusionOk="0">
                    <a:moveTo>
                      <a:pt x="75" y="1"/>
                    </a:moveTo>
                    <a:lnTo>
                      <a:pt x="0" y="69"/>
                    </a:lnTo>
                    <a:lnTo>
                      <a:pt x="520" y="579"/>
                    </a:lnTo>
                    <a:lnTo>
                      <a:pt x="527" y="572"/>
                    </a:lnTo>
                    <a:lnTo>
                      <a:pt x="979" y="1031"/>
                    </a:lnTo>
                    <a:lnTo>
                      <a:pt x="1053" y="965"/>
                    </a:lnTo>
                    <a:lnTo>
                      <a:pt x="534" y="453"/>
                    </a:lnTo>
                    <a:lnTo>
                      <a:pt x="527" y="453"/>
                    </a:lnTo>
                    <a:lnTo>
                      <a:pt x="75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71"/>
              <p:cNvSpPr/>
              <p:nvPr/>
            </p:nvSpPr>
            <p:spPr>
              <a:xfrm>
                <a:off x="8395817" y="3513469"/>
                <a:ext cx="90934" cy="90934"/>
              </a:xfrm>
              <a:custGeom>
                <a:avLst/>
                <a:gdLst/>
                <a:ahLst/>
                <a:cxnLst/>
                <a:rect l="l" t="t" r="r" b="b"/>
                <a:pathLst>
                  <a:path w="817" h="817" extrusionOk="0">
                    <a:moveTo>
                      <a:pt x="416" y="112"/>
                    </a:moveTo>
                    <a:lnTo>
                      <a:pt x="704" y="400"/>
                    </a:lnTo>
                    <a:lnTo>
                      <a:pt x="400" y="704"/>
                    </a:lnTo>
                    <a:lnTo>
                      <a:pt x="112" y="416"/>
                    </a:lnTo>
                    <a:lnTo>
                      <a:pt x="416" y="112"/>
                    </a:lnTo>
                    <a:close/>
                    <a:moveTo>
                      <a:pt x="416" y="0"/>
                    </a:moveTo>
                    <a:lnTo>
                      <a:pt x="0" y="416"/>
                    </a:lnTo>
                    <a:lnTo>
                      <a:pt x="400" y="816"/>
                    </a:lnTo>
                    <a:lnTo>
                      <a:pt x="816" y="400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71"/>
              <p:cNvSpPr/>
              <p:nvPr/>
            </p:nvSpPr>
            <p:spPr>
              <a:xfrm>
                <a:off x="8349627" y="3553983"/>
                <a:ext cx="96499" cy="89932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08" extrusionOk="0">
                    <a:moveTo>
                      <a:pt x="467" y="104"/>
                    </a:moveTo>
                    <a:lnTo>
                      <a:pt x="757" y="401"/>
                    </a:lnTo>
                    <a:lnTo>
                      <a:pt x="460" y="689"/>
                    </a:lnTo>
                    <a:lnTo>
                      <a:pt x="127" y="356"/>
                    </a:lnTo>
                    <a:lnTo>
                      <a:pt x="467" y="104"/>
                    </a:lnTo>
                    <a:close/>
                    <a:moveTo>
                      <a:pt x="476" y="1"/>
                    </a:moveTo>
                    <a:lnTo>
                      <a:pt x="1" y="340"/>
                    </a:lnTo>
                    <a:lnTo>
                      <a:pt x="460" y="808"/>
                    </a:lnTo>
                    <a:lnTo>
                      <a:pt x="867" y="401"/>
                    </a:lnTo>
                    <a:lnTo>
                      <a:pt x="476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71"/>
              <p:cNvSpPr/>
              <p:nvPr/>
            </p:nvSpPr>
            <p:spPr>
              <a:xfrm>
                <a:off x="8302546" y="3588598"/>
                <a:ext cx="103289" cy="95720"/>
              </a:xfrm>
              <a:custGeom>
                <a:avLst/>
                <a:gdLst/>
                <a:ahLst/>
                <a:cxnLst/>
                <a:rect l="l" t="t" r="r" b="b"/>
                <a:pathLst>
                  <a:path w="928" h="860" extrusionOk="0">
                    <a:moveTo>
                      <a:pt x="468" y="104"/>
                    </a:moveTo>
                    <a:lnTo>
                      <a:pt x="817" y="453"/>
                    </a:lnTo>
                    <a:lnTo>
                      <a:pt x="520" y="741"/>
                    </a:lnTo>
                    <a:lnTo>
                      <a:pt x="127" y="348"/>
                    </a:lnTo>
                    <a:lnTo>
                      <a:pt x="468" y="104"/>
                    </a:lnTo>
                    <a:close/>
                    <a:moveTo>
                      <a:pt x="475" y="1"/>
                    </a:moveTo>
                    <a:lnTo>
                      <a:pt x="1" y="333"/>
                    </a:lnTo>
                    <a:lnTo>
                      <a:pt x="520" y="860"/>
                    </a:lnTo>
                    <a:lnTo>
                      <a:pt x="927" y="453"/>
                    </a:lnTo>
                    <a:lnTo>
                      <a:pt x="475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71"/>
              <p:cNvSpPr/>
              <p:nvPr/>
            </p:nvSpPr>
            <p:spPr>
              <a:xfrm>
                <a:off x="8348848" y="3586038"/>
                <a:ext cx="58768" cy="58768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66" y="1"/>
                    </a:moveTo>
                    <a:lnTo>
                      <a:pt x="1" y="75"/>
                    </a:lnTo>
                    <a:lnTo>
                      <a:pt x="459" y="527"/>
                    </a:lnTo>
                    <a:lnTo>
                      <a:pt x="527" y="460"/>
                    </a:lnTo>
                    <a:lnTo>
                      <a:pt x="66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71"/>
              <p:cNvSpPr/>
              <p:nvPr/>
            </p:nvSpPr>
            <p:spPr>
              <a:xfrm>
                <a:off x="8254797" y="3622322"/>
                <a:ext cx="110635" cy="103177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27" extrusionOk="0">
                    <a:moveTo>
                      <a:pt x="474" y="105"/>
                    </a:moveTo>
                    <a:lnTo>
                      <a:pt x="883" y="512"/>
                    </a:lnTo>
                    <a:lnTo>
                      <a:pt x="579" y="816"/>
                    </a:lnTo>
                    <a:lnTo>
                      <a:pt x="127" y="365"/>
                    </a:lnTo>
                    <a:lnTo>
                      <a:pt x="474" y="105"/>
                    </a:lnTo>
                    <a:close/>
                    <a:moveTo>
                      <a:pt x="490" y="0"/>
                    </a:moveTo>
                    <a:lnTo>
                      <a:pt x="1" y="349"/>
                    </a:lnTo>
                    <a:lnTo>
                      <a:pt x="579" y="927"/>
                    </a:lnTo>
                    <a:lnTo>
                      <a:pt x="993" y="512"/>
                    </a:lnTo>
                    <a:lnTo>
                      <a:pt x="490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71"/>
              <p:cNvSpPr/>
              <p:nvPr/>
            </p:nvSpPr>
            <p:spPr>
              <a:xfrm>
                <a:off x="8209497" y="3656158"/>
                <a:ext cx="115532" cy="108186"/>
              </a:xfrm>
              <a:custGeom>
                <a:avLst/>
                <a:gdLst/>
                <a:ahLst/>
                <a:cxnLst/>
                <a:rect l="l" t="t" r="r" b="b"/>
                <a:pathLst>
                  <a:path w="1038" h="972" extrusionOk="0">
                    <a:moveTo>
                      <a:pt x="467" y="105"/>
                    </a:moveTo>
                    <a:lnTo>
                      <a:pt x="925" y="571"/>
                    </a:lnTo>
                    <a:lnTo>
                      <a:pt x="637" y="861"/>
                    </a:lnTo>
                    <a:lnTo>
                      <a:pt x="125" y="349"/>
                    </a:lnTo>
                    <a:lnTo>
                      <a:pt x="467" y="105"/>
                    </a:lnTo>
                    <a:close/>
                    <a:moveTo>
                      <a:pt x="474" y="0"/>
                    </a:moveTo>
                    <a:lnTo>
                      <a:pt x="1" y="342"/>
                    </a:lnTo>
                    <a:lnTo>
                      <a:pt x="637" y="971"/>
                    </a:lnTo>
                    <a:lnTo>
                      <a:pt x="1037" y="571"/>
                    </a:lnTo>
                    <a:lnTo>
                      <a:pt x="474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71"/>
              <p:cNvSpPr/>
              <p:nvPr/>
            </p:nvSpPr>
            <p:spPr>
              <a:xfrm>
                <a:off x="8162416" y="3689994"/>
                <a:ext cx="122210" cy="114753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031" extrusionOk="0">
                    <a:moveTo>
                      <a:pt x="468" y="103"/>
                    </a:moveTo>
                    <a:lnTo>
                      <a:pt x="986" y="630"/>
                    </a:lnTo>
                    <a:lnTo>
                      <a:pt x="698" y="920"/>
                    </a:lnTo>
                    <a:lnTo>
                      <a:pt x="127" y="356"/>
                    </a:lnTo>
                    <a:lnTo>
                      <a:pt x="468" y="103"/>
                    </a:lnTo>
                    <a:close/>
                    <a:moveTo>
                      <a:pt x="475" y="0"/>
                    </a:moveTo>
                    <a:lnTo>
                      <a:pt x="0" y="342"/>
                    </a:lnTo>
                    <a:lnTo>
                      <a:pt x="698" y="1030"/>
                    </a:lnTo>
                    <a:lnTo>
                      <a:pt x="1098" y="630"/>
                    </a:lnTo>
                    <a:lnTo>
                      <a:pt x="475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71"/>
              <p:cNvSpPr/>
              <p:nvPr/>
            </p:nvSpPr>
            <p:spPr>
              <a:xfrm>
                <a:off x="8208495" y="3688436"/>
                <a:ext cx="77689" cy="77467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6" extrusionOk="0">
                    <a:moveTo>
                      <a:pt x="68" y="0"/>
                    </a:moveTo>
                    <a:lnTo>
                      <a:pt x="1" y="66"/>
                    </a:lnTo>
                    <a:lnTo>
                      <a:pt x="632" y="695"/>
                    </a:lnTo>
                    <a:lnTo>
                      <a:pt x="698" y="630"/>
                    </a:lnTo>
                    <a:lnTo>
                      <a:pt x="6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71"/>
              <p:cNvSpPr/>
              <p:nvPr/>
            </p:nvSpPr>
            <p:spPr>
              <a:xfrm>
                <a:off x="8434551" y="3550644"/>
                <a:ext cx="91825" cy="91491"/>
              </a:xfrm>
              <a:custGeom>
                <a:avLst/>
                <a:gdLst/>
                <a:ahLst/>
                <a:cxnLst/>
                <a:rect l="l" t="t" r="r" b="b"/>
                <a:pathLst>
                  <a:path w="825" h="822" extrusionOk="0">
                    <a:moveTo>
                      <a:pt x="424" y="111"/>
                    </a:moveTo>
                    <a:lnTo>
                      <a:pt x="705" y="401"/>
                    </a:lnTo>
                    <a:lnTo>
                      <a:pt x="401" y="712"/>
                    </a:lnTo>
                    <a:lnTo>
                      <a:pt x="113" y="422"/>
                    </a:lnTo>
                    <a:lnTo>
                      <a:pt x="424" y="111"/>
                    </a:lnTo>
                    <a:close/>
                    <a:moveTo>
                      <a:pt x="424" y="0"/>
                    </a:moveTo>
                    <a:lnTo>
                      <a:pt x="1" y="422"/>
                    </a:lnTo>
                    <a:lnTo>
                      <a:pt x="401" y="822"/>
                    </a:lnTo>
                    <a:lnTo>
                      <a:pt x="824" y="401"/>
                    </a:ln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71"/>
              <p:cNvSpPr/>
              <p:nvPr/>
            </p:nvSpPr>
            <p:spPr>
              <a:xfrm>
                <a:off x="8395817" y="3591046"/>
                <a:ext cx="89153" cy="97501"/>
              </a:xfrm>
              <a:custGeom>
                <a:avLst/>
                <a:gdLst/>
                <a:ahLst/>
                <a:cxnLst/>
                <a:rect l="l" t="t" r="r" b="b"/>
                <a:pathLst>
                  <a:path w="801" h="876" extrusionOk="0">
                    <a:moveTo>
                      <a:pt x="407" y="112"/>
                    </a:moveTo>
                    <a:lnTo>
                      <a:pt x="697" y="407"/>
                    </a:lnTo>
                    <a:lnTo>
                      <a:pt x="452" y="749"/>
                    </a:lnTo>
                    <a:lnTo>
                      <a:pt x="112" y="407"/>
                    </a:lnTo>
                    <a:lnTo>
                      <a:pt x="407" y="112"/>
                    </a:lnTo>
                    <a:close/>
                    <a:moveTo>
                      <a:pt x="407" y="0"/>
                    </a:moveTo>
                    <a:lnTo>
                      <a:pt x="0" y="407"/>
                    </a:lnTo>
                    <a:lnTo>
                      <a:pt x="461" y="875"/>
                    </a:lnTo>
                    <a:lnTo>
                      <a:pt x="800" y="400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71"/>
              <p:cNvSpPr/>
              <p:nvPr/>
            </p:nvSpPr>
            <p:spPr>
              <a:xfrm>
                <a:off x="8355415" y="3631338"/>
                <a:ext cx="95720" cy="103289"/>
              </a:xfrm>
              <a:custGeom>
                <a:avLst/>
                <a:gdLst/>
                <a:ahLst/>
                <a:cxnLst/>
                <a:rect l="l" t="t" r="r" b="b"/>
                <a:pathLst>
                  <a:path w="860" h="928" extrusionOk="0">
                    <a:moveTo>
                      <a:pt x="408" y="113"/>
                    </a:moveTo>
                    <a:lnTo>
                      <a:pt x="756" y="469"/>
                    </a:lnTo>
                    <a:lnTo>
                      <a:pt x="504" y="808"/>
                    </a:lnTo>
                    <a:lnTo>
                      <a:pt x="112" y="408"/>
                    </a:lnTo>
                    <a:lnTo>
                      <a:pt x="408" y="113"/>
                    </a:lnTo>
                    <a:close/>
                    <a:moveTo>
                      <a:pt x="408" y="1"/>
                    </a:moveTo>
                    <a:lnTo>
                      <a:pt x="0" y="408"/>
                    </a:lnTo>
                    <a:lnTo>
                      <a:pt x="520" y="927"/>
                    </a:lnTo>
                    <a:lnTo>
                      <a:pt x="859" y="453"/>
                    </a:lnTo>
                    <a:lnTo>
                      <a:pt x="40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71"/>
              <p:cNvSpPr/>
              <p:nvPr/>
            </p:nvSpPr>
            <p:spPr>
              <a:xfrm>
                <a:off x="8394148" y="3630559"/>
                <a:ext cx="58768" cy="58768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28" extrusionOk="0">
                    <a:moveTo>
                      <a:pt x="67" y="1"/>
                    </a:moveTo>
                    <a:lnTo>
                      <a:pt x="1" y="68"/>
                    </a:lnTo>
                    <a:lnTo>
                      <a:pt x="460" y="527"/>
                    </a:lnTo>
                    <a:lnTo>
                      <a:pt x="527" y="453"/>
                    </a:lnTo>
                    <a:lnTo>
                      <a:pt x="67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71"/>
              <p:cNvSpPr/>
              <p:nvPr/>
            </p:nvSpPr>
            <p:spPr>
              <a:xfrm>
                <a:off x="8313453" y="3671741"/>
                <a:ext cx="103066" cy="110746"/>
              </a:xfrm>
              <a:custGeom>
                <a:avLst/>
                <a:gdLst/>
                <a:ahLst/>
                <a:cxnLst/>
                <a:rect l="l" t="t" r="r" b="b"/>
                <a:pathLst>
                  <a:path w="926" h="995" extrusionOk="0">
                    <a:moveTo>
                      <a:pt x="422" y="113"/>
                    </a:moveTo>
                    <a:lnTo>
                      <a:pt x="822" y="520"/>
                    </a:lnTo>
                    <a:lnTo>
                      <a:pt x="569" y="876"/>
                    </a:lnTo>
                    <a:lnTo>
                      <a:pt x="111" y="424"/>
                    </a:lnTo>
                    <a:lnTo>
                      <a:pt x="422" y="113"/>
                    </a:lnTo>
                    <a:close/>
                    <a:moveTo>
                      <a:pt x="422" y="1"/>
                    </a:moveTo>
                    <a:lnTo>
                      <a:pt x="0" y="424"/>
                    </a:lnTo>
                    <a:lnTo>
                      <a:pt x="578" y="995"/>
                    </a:lnTo>
                    <a:lnTo>
                      <a:pt x="925" y="513"/>
                    </a:lnTo>
                    <a:lnTo>
                      <a:pt x="422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71"/>
              <p:cNvSpPr/>
              <p:nvPr/>
            </p:nvSpPr>
            <p:spPr>
              <a:xfrm>
                <a:off x="8274609" y="3712366"/>
                <a:ext cx="108186" cy="116311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045" extrusionOk="0">
                    <a:moveTo>
                      <a:pt x="408" y="111"/>
                    </a:moveTo>
                    <a:lnTo>
                      <a:pt x="867" y="578"/>
                    </a:lnTo>
                    <a:lnTo>
                      <a:pt x="623" y="918"/>
                    </a:lnTo>
                    <a:lnTo>
                      <a:pt x="111" y="408"/>
                    </a:lnTo>
                    <a:lnTo>
                      <a:pt x="408" y="111"/>
                    </a:lnTo>
                    <a:close/>
                    <a:moveTo>
                      <a:pt x="408" y="0"/>
                    </a:moveTo>
                    <a:lnTo>
                      <a:pt x="1" y="408"/>
                    </a:lnTo>
                    <a:lnTo>
                      <a:pt x="630" y="1044"/>
                    </a:lnTo>
                    <a:lnTo>
                      <a:pt x="972" y="569"/>
                    </a:lnTo>
                    <a:lnTo>
                      <a:pt x="408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71"/>
              <p:cNvSpPr/>
              <p:nvPr/>
            </p:nvSpPr>
            <p:spPr>
              <a:xfrm>
                <a:off x="8234317" y="3752769"/>
                <a:ext cx="114642" cy="121988"/>
              </a:xfrm>
              <a:custGeom>
                <a:avLst/>
                <a:gdLst/>
                <a:ahLst/>
                <a:cxnLst/>
                <a:rect l="l" t="t" r="r" b="b"/>
                <a:pathLst>
                  <a:path w="1030" h="1096" extrusionOk="0">
                    <a:moveTo>
                      <a:pt x="407" y="110"/>
                    </a:moveTo>
                    <a:lnTo>
                      <a:pt x="925" y="637"/>
                    </a:lnTo>
                    <a:lnTo>
                      <a:pt x="681" y="978"/>
                    </a:lnTo>
                    <a:lnTo>
                      <a:pt x="110" y="407"/>
                    </a:lnTo>
                    <a:lnTo>
                      <a:pt x="407" y="110"/>
                    </a:lnTo>
                    <a:close/>
                    <a:moveTo>
                      <a:pt x="407" y="0"/>
                    </a:moveTo>
                    <a:lnTo>
                      <a:pt x="0" y="407"/>
                    </a:lnTo>
                    <a:lnTo>
                      <a:pt x="688" y="1096"/>
                    </a:lnTo>
                    <a:lnTo>
                      <a:pt x="1030" y="623"/>
                    </a:lnTo>
                    <a:lnTo>
                      <a:pt x="407" y="0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71"/>
              <p:cNvSpPr/>
              <p:nvPr/>
            </p:nvSpPr>
            <p:spPr>
              <a:xfrm>
                <a:off x="8272828" y="3751879"/>
                <a:ext cx="77689" cy="77578"/>
              </a:xfrm>
              <a:custGeom>
                <a:avLst/>
                <a:gdLst/>
                <a:ahLst/>
                <a:cxnLst/>
                <a:rect l="l" t="t" r="r" b="b"/>
                <a:pathLst>
                  <a:path w="698" h="697" extrusionOk="0">
                    <a:moveTo>
                      <a:pt x="68" y="1"/>
                    </a:moveTo>
                    <a:lnTo>
                      <a:pt x="1" y="67"/>
                    </a:lnTo>
                    <a:lnTo>
                      <a:pt x="632" y="696"/>
                    </a:lnTo>
                    <a:lnTo>
                      <a:pt x="698" y="623"/>
                    </a:lnTo>
                    <a:lnTo>
                      <a:pt x="68" y="1"/>
                    </a:lnTo>
                    <a:close/>
                  </a:path>
                </a:pathLst>
              </a:custGeom>
              <a:solidFill>
                <a:srgbClr val="AAAC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71"/>
              <p:cNvSpPr/>
              <p:nvPr/>
            </p:nvSpPr>
            <p:spPr>
              <a:xfrm>
                <a:off x="7770742" y="3909260"/>
                <a:ext cx="13356" cy="344926"/>
              </a:xfrm>
              <a:custGeom>
                <a:avLst/>
                <a:gdLst/>
                <a:ahLst/>
                <a:cxnLst/>
                <a:rect l="l" t="t" r="r" b="b"/>
                <a:pathLst>
                  <a:path w="120" h="3099" extrusionOk="0">
                    <a:moveTo>
                      <a:pt x="0" y="1"/>
                    </a:moveTo>
                    <a:lnTo>
                      <a:pt x="66" y="3099"/>
                    </a:lnTo>
                    <a:lnTo>
                      <a:pt x="119" y="3099"/>
                    </a:lnTo>
                    <a:lnTo>
                      <a:pt x="52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71"/>
              <p:cNvSpPr/>
              <p:nvPr/>
            </p:nvSpPr>
            <p:spPr>
              <a:xfrm>
                <a:off x="7774861" y="3920168"/>
                <a:ext cx="151705" cy="81696"/>
              </a:xfrm>
              <a:custGeom>
                <a:avLst/>
                <a:gdLst/>
                <a:ahLst/>
                <a:cxnLst/>
                <a:rect l="l" t="t" r="r" b="b"/>
                <a:pathLst>
                  <a:path w="1363" h="734" extrusionOk="0">
                    <a:moveTo>
                      <a:pt x="1311" y="1"/>
                    </a:moveTo>
                    <a:lnTo>
                      <a:pt x="1311" y="548"/>
                    </a:lnTo>
                    <a:cubicBezTo>
                      <a:pt x="1311" y="623"/>
                      <a:pt x="1208" y="682"/>
                      <a:pt x="1089" y="682"/>
                    </a:cubicBezTo>
                    <a:lnTo>
                      <a:pt x="0" y="682"/>
                    </a:lnTo>
                    <a:lnTo>
                      <a:pt x="0" y="733"/>
                    </a:lnTo>
                    <a:lnTo>
                      <a:pt x="1089" y="733"/>
                    </a:lnTo>
                    <a:cubicBezTo>
                      <a:pt x="1238" y="733"/>
                      <a:pt x="1363" y="651"/>
                      <a:pt x="1363" y="548"/>
                    </a:cubicBezTo>
                    <a:lnTo>
                      <a:pt x="1363" y="1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71"/>
              <p:cNvSpPr/>
              <p:nvPr/>
            </p:nvSpPr>
            <p:spPr>
              <a:xfrm>
                <a:off x="7772301" y="4022344"/>
                <a:ext cx="87595" cy="99059"/>
              </a:xfrm>
              <a:custGeom>
                <a:avLst/>
                <a:gdLst/>
                <a:ahLst/>
                <a:cxnLst/>
                <a:rect l="l" t="t" r="r" b="b"/>
                <a:pathLst>
                  <a:path w="787" h="890" extrusionOk="0">
                    <a:moveTo>
                      <a:pt x="728" y="0"/>
                    </a:moveTo>
                    <a:lnTo>
                      <a:pt x="697" y="534"/>
                    </a:lnTo>
                    <a:cubicBezTo>
                      <a:pt x="690" y="704"/>
                      <a:pt x="550" y="838"/>
                      <a:pt x="379" y="838"/>
                    </a:cubicBezTo>
                    <a:lnTo>
                      <a:pt x="363" y="838"/>
                    </a:lnTo>
                    <a:cubicBezTo>
                      <a:pt x="274" y="831"/>
                      <a:pt x="201" y="793"/>
                      <a:pt x="141" y="728"/>
                    </a:cubicBezTo>
                    <a:cubicBezTo>
                      <a:pt x="82" y="667"/>
                      <a:pt x="52" y="585"/>
                      <a:pt x="61" y="496"/>
                    </a:cubicBezTo>
                    <a:lnTo>
                      <a:pt x="0" y="496"/>
                    </a:lnTo>
                    <a:cubicBezTo>
                      <a:pt x="0" y="594"/>
                      <a:pt x="31" y="690"/>
                      <a:pt x="96" y="763"/>
                    </a:cubicBezTo>
                    <a:cubicBezTo>
                      <a:pt x="164" y="838"/>
                      <a:pt x="260" y="882"/>
                      <a:pt x="356" y="889"/>
                    </a:cubicBezTo>
                    <a:lnTo>
                      <a:pt x="379" y="889"/>
                    </a:lnTo>
                    <a:cubicBezTo>
                      <a:pt x="578" y="889"/>
                      <a:pt x="742" y="735"/>
                      <a:pt x="756" y="534"/>
                    </a:cubicBezTo>
                    <a:lnTo>
                      <a:pt x="786" y="7"/>
                    </a:lnTo>
                    <a:lnTo>
                      <a:pt x="728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71"/>
              <p:cNvSpPr/>
              <p:nvPr/>
            </p:nvSpPr>
            <p:spPr>
              <a:xfrm>
                <a:off x="7640407" y="3935862"/>
                <a:ext cx="132005" cy="129556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64" extrusionOk="0">
                    <a:moveTo>
                      <a:pt x="1" y="0"/>
                    </a:moveTo>
                    <a:lnTo>
                      <a:pt x="1" y="695"/>
                    </a:lnTo>
                    <a:cubicBezTo>
                      <a:pt x="1" y="955"/>
                      <a:pt x="207" y="1163"/>
                      <a:pt x="467" y="1163"/>
                    </a:cubicBezTo>
                    <a:lnTo>
                      <a:pt x="1185" y="1163"/>
                    </a:lnTo>
                    <a:lnTo>
                      <a:pt x="1185" y="1112"/>
                    </a:lnTo>
                    <a:lnTo>
                      <a:pt x="467" y="1112"/>
                    </a:lnTo>
                    <a:cubicBezTo>
                      <a:pt x="237" y="1112"/>
                      <a:pt x="60" y="927"/>
                      <a:pt x="60" y="695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rgbClr val="9E524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71"/>
              <p:cNvSpPr/>
              <p:nvPr/>
            </p:nvSpPr>
            <p:spPr>
              <a:xfrm>
                <a:off x="7788885" y="3937420"/>
                <a:ext cx="129556" cy="97501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876" extrusionOk="0">
                    <a:moveTo>
                      <a:pt x="586" y="0"/>
                    </a:moveTo>
                    <a:cubicBezTo>
                      <a:pt x="259" y="0"/>
                      <a:pt x="1" y="192"/>
                      <a:pt x="1" y="438"/>
                    </a:cubicBezTo>
                    <a:cubicBezTo>
                      <a:pt x="1" y="674"/>
                      <a:pt x="259" y="875"/>
                      <a:pt x="586" y="875"/>
                    </a:cubicBezTo>
                    <a:cubicBezTo>
                      <a:pt x="904" y="875"/>
                      <a:pt x="1164" y="674"/>
                      <a:pt x="1164" y="438"/>
                    </a:cubicBezTo>
                    <a:cubicBezTo>
                      <a:pt x="1164" y="192"/>
                      <a:pt x="904" y="0"/>
                      <a:pt x="586" y="0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71"/>
              <p:cNvSpPr/>
              <p:nvPr/>
            </p:nvSpPr>
            <p:spPr>
              <a:xfrm>
                <a:off x="7626383" y="3688436"/>
                <a:ext cx="274695" cy="232622"/>
              </a:xfrm>
              <a:custGeom>
                <a:avLst/>
                <a:gdLst/>
                <a:ahLst/>
                <a:cxnLst/>
                <a:rect l="l" t="t" r="r" b="b"/>
                <a:pathLst>
                  <a:path w="2468" h="2090" extrusionOk="0">
                    <a:moveTo>
                      <a:pt x="1238" y="0"/>
                    </a:moveTo>
                    <a:cubicBezTo>
                      <a:pt x="555" y="0"/>
                      <a:pt x="1" y="473"/>
                      <a:pt x="1" y="1044"/>
                    </a:cubicBezTo>
                    <a:cubicBezTo>
                      <a:pt x="1" y="1622"/>
                      <a:pt x="555" y="2090"/>
                      <a:pt x="1238" y="2090"/>
                    </a:cubicBezTo>
                    <a:cubicBezTo>
                      <a:pt x="1912" y="2090"/>
                      <a:pt x="2467" y="1622"/>
                      <a:pt x="2467" y="1044"/>
                    </a:cubicBezTo>
                    <a:cubicBezTo>
                      <a:pt x="2467" y="473"/>
                      <a:pt x="1912" y="0"/>
                      <a:pt x="1238" y="0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71"/>
              <p:cNvSpPr/>
              <p:nvPr/>
            </p:nvSpPr>
            <p:spPr>
              <a:xfrm>
                <a:off x="7499276" y="3816211"/>
                <a:ext cx="296287" cy="135344"/>
              </a:xfrm>
              <a:custGeom>
                <a:avLst/>
                <a:gdLst/>
                <a:ahLst/>
                <a:cxnLst/>
                <a:rect l="l" t="t" r="r" b="b"/>
                <a:pathLst>
                  <a:path w="2662" h="1216" extrusionOk="0">
                    <a:moveTo>
                      <a:pt x="609" y="1"/>
                    </a:moveTo>
                    <a:cubicBezTo>
                      <a:pt x="275" y="1"/>
                      <a:pt x="1" y="275"/>
                      <a:pt x="1" y="607"/>
                    </a:cubicBezTo>
                    <a:cubicBezTo>
                      <a:pt x="1" y="949"/>
                      <a:pt x="275" y="1216"/>
                      <a:pt x="609" y="1216"/>
                    </a:cubicBezTo>
                    <a:lnTo>
                      <a:pt x="2053" y="1216"/>
                    </a:lnTo>
                    <a:cubicBezTo>
                      <a:pt x="2395" y="1216"/>
                      <a:pt x="2661" y="949"/>
                      <a:pt x="2661" y="607"/>
                    </a:cubicBezTo>
                    <a:cubicBezTo>
                      <a:pt x="2661" y="275"/>
                      <a:pt x="2395" y="1"/>
                      <a:pt x="2053" y="1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71"/>
              <p:cNvSpPr/>
              <p:nvPr/>
            </p:nvSpPr>
            <p:spPr>
              <a:xfrm>
                <a:off x="7838414" y="3824336"/>
                <a:ext cx="173298" cy="104847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942" extrusionOk="0">
                    <a:moveTo>
                      <a:pt x="466" y="1"/>
                    </a:moveTo>
                    <a:cubicBezTo>
                      <a:pt x="207" y="1"/>
                      <a:pt x="0" y="216"/>
                      <a:pt x="0" y="476"/>
                    </a:cubicBezTo>
                    <a:cubicBezTo>
                      <a:pt x="0" y="728"/>
                      <a:pt x="207" y="942"/>
                      <a:pt x="466" y="942"/>
                    </a:cubicBezTo>
                    <a:lnTo>
                      <a:pt x="1082" y="942"/>
                    </a:lnTo>
                    <a:cubicBezTo>
                      <a:pt x="1341" y="942"/>
                      <a:pt x="1556" y="728"/>
                      <a:pt x="1556" y="476"/>
                    </a:cubicBezTo>
                    <a:cubicBezTo>
                      <a:pt x="1556" y="216"/>
                      <a:pt x="1341" y="1"/>
                      <a:pt x="1082" y="1"/>
                    </a:cubicBezTo>
                    <a:close/>
                  </a:path>
                </a:pathLst>
              </a:custGeom>
              <a:solidFill>
                <a:srgbClr val="00B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71"/>
              <p:cNvSpPr/>
              <p:nvPr/>
            </p:nvSpPr>
            <p:spPr>
              <a:xfrm flipH="1">
                <a:off x="7059890" y="4256624"/>
                <a:ext cx="2084918" cy="176637"/>
              </a:xfrm>
              <a:custGeom>
                <a:avLst/>
                <a:gdLst/>
                <a:ahLst/>
                <a:cxnLst/>
                <a:rect l="l" t="t" r="r" b="b"/>
                <a:pathLst>
                  <a:path w="18732" h="1587" extrusionOk="0">
                    <a:moveTo>
                      <a:pt x="0" y="0"/>
                    </a:moveTo>
                    <a:lnTo>
                      <a:pt x="0" y="1587"/>
                    </a:lnTo>
                    <a:lnTo>
                      <a:pt x="17555" y="1587"/>
                    </a:lnTo>
                    <a:cubicBezTo>
                      <a:pt x="18636" y="1587"/>
                      <a:pt x="18732" y="0"/>
                      <a:pt x="175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71"/>
              <p:cNvSpPr/>
              <p:nvPr/>
            </p:nvSpPr>
            <p:spPr>
              <a:xfrm flipH="1">
                <a:off x="6888262" y="4433150"/>
                <a:ext cx="2256547" cy="177416"/>
              </a:xfrm>
              <a:custGeom>
                <a:avLst/>
                <a:gdLst/>
                <a:ahLst/>
                <a:cxnLst/>
                <a:rect l="l" t="t" r="r" b="b"/>
                <a:pathLst>
                  <a:path w="20274" h="1594" extrusionOk="0">
                    <a:moveTo>
                      <a:pt x="0" y="1"/>
                    </a:moveTo>
                    <a:lnTo>
                      <a:pt x="0" y="1594"/>
                    </a:lnTo>
                    <a:lnTo>
                      <a:pt x="19095" y="1594"/>
                    </a:lnTo>
                    <a:cubicBezTo>
                      <a:pt x="20274" y="1594"/>
                      <a:pt x="20236" y="1"/>
                      <a:pt x="190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788" name="Google Shape;7788;p71"/>
          <p:cNvSpPr/>
          <p:nvPr/>
        </p:nvSpPr>
        <p:spPr>
          <a:xfrm>
            <a:off x="6164175" y="1739400"/>
            <a:ext cx="3273900" cy="3404100"/>
          </a:xfrm>
          <a:prstGeom prst="round2DiagRect">
            <a:avLst>
              <a:gd name="adj1" fmla="val 16667"/>
              <a:gd name="adj2" fmla="val 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9" name="Google Shape;7789;p71"/>
          <p:cNvGrpSpPr/>
          <p:nvPr/>
        </p:nvGrpSpPr>
        <p:grpSpPr>
          <a:xfrm>
            <a:off x="4796449" y="4412338"/>
            <a:ext cx="2749703" cy="122913"/>
            <a:chOff x="5024149" y="4918613"/>
            <a:chExt cx="2749703" cy="122913"/>
          </a:xfrm>
        </p:grpSpPr>
        <p:sp>
          <p:nvSpPr>
            <p:cNvPr id="7790" name="Google Shape;7790;p71"/>
            <p:cNvSpPr/>
            <p:nvPr/>
          </p:nvSpPr>
          <p:spPr>
            <a:xfrm>
              <a:off x="5121294" y="4919510"/>
              <a:ext cx="27619" cy="26802"/>
            </a:xfrm>
            <a:custGeom>
              <a:avLst/>
              <a:gdLst/>
              <a:ahLst/>
              <a:cxnLst/>
              <a:rect l="l" t="t" r="r" b="b"/>
              <a:pathLst>
                <a:path w="1324" h="1285" extrusionOk="0">
                  <a:moveTo>
                    <a:pt x="690" y="1"/>
                  </a:moveTo>
                  <a:cubicBezTo>
                    <a:pt x="379" y="1"/>
                    <a:pt x="134" y="175"/>
                    <a:pt x="0" y="460"/>
                  </a:cubicBezTo>
                  <a:cubicBezTo>
                    <a:pt x="0" y="643"/>
                    <a:pt x="183" y="1031"/>
                    <a:pt x="297" y="1213"/>
                  </a:cubicBezTo>
                  <a:cubicBezTo>
                    <a:pt x="418" y="1262"/>
                    <a:pt x="528" y="1284"/>
                    <a:pt x="629" y="1284"/>
                  </a:cubicBezTo>
                  <a:cubicBezTo>
                    <a:pt x="909" y="1284"/>
                    <a:pt x="1123" y="1110"/>
                    <a:pt x="1324" y="825"/>
                  </a:cubicBezTo>
                  <a:cubicBezTo>
                    <a:pt x="1233" y="551"/>
                    <a:pt x="1141" y="163"/>
                    <a:pt x="1050" y="72"/>
                  </a:cubicBezTo>
                  <a:cubicBezTo>
                    <a:pt x="923" y="24"/>
                    <a:pt x="802" y="1"/>
                    <a:pt x="69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71"/>
            <p:cNvSpPr/>
            <p:nvPr/>
          </p:nvSpPr>
          <p:spPr>
            <a:xfrm>
              <a:off x="5307928" y="4919510"/>
              <a:ext cx="27639" cy="26802"/>
            </a:xfrm>
            <a:custGeom>
              <a:avLst/>
              <a:gdLst/>
              <a:ahLst/>
              <a:cxnLst/>
              <a:rect l="l" t="t" r="r" b="b"/>
              <a:pathLst>
                <a:path w="1325" h="1285" extrusionOk="0">
                  <a:moveTo>
                    <a:pt x="731" y="1"/>
                  </a:moveTo>
                  <a:cubicBezTo>
                    <a:pt x="435" y="1"/>
                    <a:pt x="159" y="175"/>
                    <a:pt x="92" y="460"/>
                  </a:cubicBezTo>
                  <a:cubicBezTo>
                    <a:pt x="1" y="643"/>
                    <a:pt x="183" y="1031"/>
                    <a:pt x="366" y="1213"/>
                  </a:cubicBezTo>
                  <a:cubicBezTo>
                    <a:pt x="469" y="1262"/>
                    <a:pt x="572" y="1284"/>
                    <a:pt x="671" y="1284"/>
                  </a:cubicBezTo>
                  <a:cubicBezTo>
                    <a:pt x="945" y="1284"/>
                    <a:pt x="1190" y="1110"/>
                    <a:pt x="1324" y="825"/>
                  </a:cubicBezTo>
                  <a:cubicBezTo>
                    <a:pt x="1233" y="551"/>
                    <a:pt x="1233" y="163"/>
                    <a:pt x="1051" y="72"/>
                  </a:cubicBezTo>
                  <a:cubicBezTo>
                    <a:pt x="948" y="24"/>
                    <a:pt x="838" y="1"/>
                    <a:pt x="7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71"/>
            <p:cNvSpPr/>
            <p:nvPr/>
          </p:nvSpPr>
          <p:spPr>
            <a:xfrm>
              <a:off x="5496482" y="4919823"/>
              <a:ext cx="25720" cy="27365"/>
            </a:xfrm>
            <a:custGeom>
              <a:avLst/>
              <a:gdLst/>
              <a:ahLst/>
              <a:cxnLst/>
              <a:rect l="l" t="t" r="r" b="b"/>
              <a:pathLst>
                <a:path w="1233" h="1312" extrusionOk="0">
                  <a:moveTo>
                    <a:pt x="656" y="0"/>
                  </a:moveTo>
                  <a:cubicBezTo>
                    <a:pt x="565" y="0"/>
                    <a:pt x="467" y="18"/>
                    <a:pt x="366" y="57"/>
                  </a:cubicBezTo>
                  <a:cubicBezTo>
                    <a:pt x="183" y="57"/>
                    <a:pt x="92" y="445"/>
                    <a:pt x="0" y="628"/>
                  </a:cubicBezTo>
                  <a:cubicBezTo>
                    <a:pt x="77" y="1106"/>
                    <a:pt x="346" y="1312"/>
                    <a:pt x="660" y="1312"/>
                  </a:cubicBezTo>
                  <a:cubicBezTo>
                    <a:pt x="720" y="1312"/>
                    <a:pt x="782" y="1304"/>
                    <a:pt x="845" y="1290"/>
                  </a:cubicBezTo>
                  <a:cubicBezTo>
                    <a:pt x="1028" y="1198"/>
                    <a:pt x="1233" y="810"/>
                    <a:pt x="1233" y="628"/>
                  </a:cubicBezTo>
                  <a:cubicBezTo>
                    <a:pt x="1233" y="250"/>
                    <a:pt x="992" y="0"/>
                    <a:pt x="6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3" name="Google Shape;7793;p71"/>
            <p:cNvSpPr/>
            <p:nvPr/>
          </p:nvSpPr>
          <p:spPr>
            <a:xfrm>
              <a:off x="5680738" y="4920490"/>
              <a:ext cx="33835" cy="26239"/>
            </a:xfrm>
            <a:custGeom>
              <a:avLst/>
              <a:gdLst/>
              <a:ahLst/>
              <a:cxnLst/>
              <a:rect l="l" t="t" r="r" b="b"/>
              <a:pathLst>
                <a:path w="1622" h="1258" extrusionOk="0">
                  <a:moveTo>
                    <a:pt x="743" y="1"/>
                  </a:moveTo>
                  <a:cubicBezTo>
                    <a:pt x="538" y="1"/>
                    <a:pt x="277" y="154"/>
                    <a:pt x="183" y="322"/>
                  </a:cubicBezTo>
                  <a:cubicBezTo>
                    <a:pt x="1" y="778"/>
                    <a:pt x="298" y="1166"/>
                    <a:pt x="754" y="1258"/>
                  </a:cubicBezTo>
                  <a:cubicBezTo>
                    <a:pt x="959" y="1166"/>
                    <a:pt x="1325" y="1075"/>
                    <a:pt x="1439" y="892"/>
                  </a:cubicBezTo>
                  <a:cubicBezTo>
                    <a:pt x="1621" y="413"/>
                    <a:pt x="1325" y="25"/>
                    <a:pt x="868" y="25"/>
                  </a:cubicBezTo>
                  <a:cubicBezTo>
                    <a:pt x="831" y="8"/>
                    <a:pt x="788" y="1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4" name="Google Shape;7794;p71"/>
            <p:cNvSpPr/>
            <p:nvPr/>
          </p:nvSpPr>
          <p:spPr>
            <a:xfrm>
              <a:off x="5871190" y="4919823"/>
              <a:ext cx="27639" cy="27365"/>
            </a:xfrm>
            <a:custGeom>
              <a:avLst/>
              <a:gdLst/>
              <a:ahLst/>
              <a:cxnLst/>
              <a:rect l="l" t="t" r="r" b="b"/>
              <a:pathLst>
                <a:path w="1325" h="1312" extrusionOk="0">
                  <a:moveTo>
                    <a:pt x="677" y="0"/>
                  </a:moveTo>
                  <a:cubicBezTo>
                    <a:pt x="587" y="0"/>
                    <a:pt x="491" y="18"/>
                    <a:pt x="389" y="57"/>
                  </a:cubicBezTo>
                  <a:cubicBezTo>
                    <a:pt x="184" y="57"/>
                    <a:pt x="92" y="445"/>
                    <a:pt x="1" y="628"/>
                  </a:cubicBezTo>
                  <a:cubicBezTo>
                    <a:pt x="77" y="1106"/>
                    <a:pt x="363" y="1312"/>
                    <a:pt x="682" y="1312"/>
                  </a:cubicBezTo>
                  <a:cubicBezTo>
                    <a:pt x="743" y="1312"/>
                    <a:pt x="806" y="1304"/>
                    <a:pt x="868" y="1290"/>
                  </a:cubicBezTo>
                  <a:cubicBezTo>
                    <a:pt x="1051" y="1198"/>
                    <a:pt x="1325" y="810"/>
                    <a:pt x="1233" y="628"/>
                  </a:cubicBezTo>
                  <a:cubicBezTo>
                    <a:pt x="1233" y="250"/>
                    <a:pt x="1007" y="0"/>
                    <a:pt x="6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71"/>
            <p:cNvSpPr/>
            <p:nvPr/>
          </p:nvSpPr>
          <p:spPr>
            <a:xfrm>
              <a:off x="6055947" y="4920490"/>
              <a:ext cx="33334" cy="26239"/>
            </a:xfrm>
            <a:custGeom>
              <a:avLst/>
              <a:gdLst/>
              <a:ahLst/>
              <a:cxnLst/>
              <a:rect l="l" t="t" r="r" b="b"/>
              <a:pathLst>
                <a:path w="1598" h="1258" extrusionOk="0">
                  <a:moveTo>
                    <a:pt x="728" y="1"/>
                  </a:moveTo>
                  <a:cubicBezTo>
                    <a:pt x="531" y="1"/>
                    <a:pt x="257" y="154"/>
                    <a:pt x="183" y="322"/>
                  </a:cubicBezTo>
                  <a:cubicBezTo>
                    <a:pt x="0" y="778"/>
                    <a:pt x="274" y="1166"/>
                    <a:pt x="753" y="1258"/>
                  </a:cubicBezTo>
                  <a:cubicBezTo>
                    <a:pt x="936" y="1166"/>
                    <a:pt x="1324" y="1075"/>
                    <a:pt x="1415" y="892"/>
                  </a:cubicBezTo>
                  <a:cubicBezTo>
                    <a:pt x="1598" y="413"/>
                    <a:pt x="1324" y="25"/>
                    <a:pt x="845" y="25"/>
                  </a:cubicBezTo>
                  <a:cubicBezTo>
                    <a:pt x="811" y="8"/>
                    <a:pt x="771" y="1"/>
                    <a:pt x="7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71"/>
            <p:cNvSpPr/>
            <p:nvPr/>
          </p:nvSpPr>
          <p:spPr>
            <a:xfrm>
              <a:off x="6244021" y="4919093"/>
              <a:ext cx="31916" cy="27636"/>
            </a:xfrm>
            <a:custGeom>
              <a:avLst/>
              <a:gdLst/>
              <a:ahLst/>
              <a:cxnLst/>
              <a:rect l="l" t="t" r="r" b="b"/>
              <a:pathLst>
                <a:path w="1530" h="1325" extrusionOk="0">
                  <a:moveTo>
                    <a:pt x="571" y="1"/>
                  </a:moveTo>
                  <a:cubicBezTo>
                    <a:pt x="206" y="183"/>
                    <a:pt x="0" y="571"/>
                    <a:pt x="206" y="959"/>
                  </a:cubicBezTo>
                  <a:cubicBezTo>
                    <a:pt x="297" y="1142"/>
                    <a:pt x="685" y="1325"/>
                    <a:pt x="867" y="1325"/>
                  </a:cubicBezTo>
                  <a:cubicBezTo>
                    <a:pt x="1347" y="1142"/>
                    <a:pt x="1529" y="754"/>
                    <a:pt x="1256" y="389"/>
                  </a:cubicBezTo>
                  <a:cubicBezTo>
                    <a:pt x="1141" y="183"/>
                    <a:pt x="867" y="92"/>
                    <a:pt x="5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71"/>
            <p:cNvSpPr/>
            <p:nvPr/>
          </p:nvSpPr>
          <p:spPr>
            <a:xfrm>
              <a:off x="6434473" y="4919823"/>
              <a:ext cx="26200" cy="27365"/>
            </a:xfrm>
            <a:custGeom>
              <a:avLst/>
              <a:gdLst/>
              <a:ahLst/>
              <a:cxnLst/>
              <a:rect l="l" t="t" r="r" b="b"/>
              <a:pathLst>
                <a:path w="1256" h="1312" extrusionOk="0">
                  <a:moveTo>
                    <a:pt x="679" y="0"/>
                  </a:moveTo>
                  <a:cubicBezTo>
                    <a:pt x="588" y="0"/>
                    <a:pt x="490" y="18"/>
                    <a:pt x="388" y="57"/>
                  </a:cubicBezTo>
                  <a:cubicBezTo>
                    <a:pt x="206" y="57"/>
                    <a:pt x="114" y="445"/>
                    <a:pt x="0" y="628"/>
                  </a:cubicBezTo>
                  <a:cubicBezTo>
                    <a:pt x="0" y="1106"/>
                    <a:pt x="273" y="1312"/>
                    <a:pt x="644" y="1312"/>
                  </a:cubicBezTo>
                  <a:cubicBezTo>
                    <a:pt x="715" y="1312"/>
                    <a:pt x="790" y="1304"/>
                    <a:pt x="868" y="1290"/>
                  </a:cubicBezTo>
                  <a:cubicBezTo>
                    <a:pt x="1050" y="1198"/>
                    <a:pt x="1256" y="810"/>
                    <a:pt x="1256" y="628"/>
                  </a:cubicBezTo>
                  <a:cubicBezTo>
                    <a:pt x="1256" y="250"/>
                    <a:pt x="1015" y="0"/>
                    <a:pt x="6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1"/>
            <p:cNvSpPr/>
            <p:nvPr/>
          </p:nvSpPr>
          <p:spPr>
            <a:xfrm>
              <a:off x="6621107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02" y="1"/>
                  </a:moveTo>
                  <a:cubicBezTo>
                    <a:pt x="577" y="1"/>
                    <a:pt x="440" y="31"/>
                    <a:pt x="298" y="88"/>
                  </a:cubicBezTo>
                  <a:cubicBezTo>
                    <a:pt x="183" y="179"/>
                    <a:pt x="1" y="567"/>
                    <a:pt x="1" y="750"/>
                  </a:cubicBezTo>
                  <a:cubicBezTo>
                    <a:pt x="125" y="1077"/>
                    <a:pt x="346" y="1266"/>
                    <a:pt x="596" y="1266"/>
                  </a:cubicBezTo>
                  <a:cubicBezTo>
                    <a:pt x="713" y="1266"/>
                    <a:pt x="836" y="1225"/>
                    <a:pt x="959" y="1138"/>
                  </a:cubicBezTo>
                  <a:cubicBezTo>
                    <a:pt x="1142" y="1047"/>
                    <a:pt x="1233" y="659"/>
                    <a:pt x="1325" y="476"/>
                  </a:cubicBezTo>
                  <a:cubicBezTo>
                    <a:pt x="1199" y="147"/>
                    <a:pt x="977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71"/>
            <p:cNvSpPr/>
            <p:nvPr/>
          </p:nvSpPr>
          <p:spPr>
            <a:xfrm>
              <a:off x="6807762" y="4919176"/>
              <a:ext cx="27640" cy="26406"/>
            </a:xfrm>
            <a:custGeom>
              <a:avLst/>
              <a:gdLst/>
              <a:ahLst/>
              <a:cxnLst/>
              <a:rect l="l" t="t" r="r" b="b"/>
              <a:pathLst>
                <a:path w="1325" h="1266" extrusionOk="0">
                  <a:moveTo>
                    <a:pt x="723" y="1"/>
                  </a:moveTo>
                  <a:cubicBezTo>
                    <a:pt x="608" y="1"/>
                    <a:pt x="487" y="31"/>
                    <a:pt x="366" y="88"/>
                  </a:cubicBezTo>
                  <a:cubicBezTo>
                    <a:pt x="183" y="179"/>
                    <a:pt x="0" y="567"/>
                    <a:pt x="92" y="750"/>
                  </a:cubicBezTo>
                  <a:cubicBezTo>
                    <a:pt x="154" y="1077"/>
                    <a:pt x="397" y="1266"/>
                    <a:pt x="668" y="1266"/>
                  </a:cubicBezTo>
                  <a:cubicBezTo>
                    <a:pt x="795" y="1266"/>
                    <a:pt x="927" y="1225"/>
                    <a:pt x="1050" y="1138"/>
                  </a:cubicBezTo>
                  <a:cubicBezTo>
                    <a:pt x="1233" y="1047"/>
                    <a:pt x="1233" y="659"/>
                    <a:pt x="1324" y="476"/>
                  </a:cubicBezTo>
                  <a:cubicBezTo>
                    <a:pt x="1199" y="147"/>
                    <a:pt x="976" y="1"/>
                    <a:pt x="7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71"/>
            <p:cNvSpPr/>
            <p:nvPr/>
          </p:nvSpPr>
          <p:spPr>
            <a:xfrm>
              <a:off x="6998214" y="4918613"/>
              <a:ext cx="25720" cy="27407"/>
            </a:xfrm>
            <a:custGeom>
              <a:avLst/>
              <a:gdLst/>
              <a:ahLst/>
              <a:cxnLst/>
              <a:rect l="l" t="t" r="r" b="b"/>
              <a:pathLst>
                <a:path w="1233" h="1314" extrusionOk="0">
                  <a:moveTo>
                    <a:pt x="617" y="1"/>
                  </a:moveTo>
                  <a:cubicBezTo>
                    <a:pt x="255" y="1"/>
                    <a:pt x="0" y="194"/>
                    <a:pt x="0" y="594"/>
                  </a:cubicBezTo>
                  <a:cubicBezTo>
                    <a:pt x="0" y="777"/>
                    <a:pt x="183" y="1256"/>
                    <a:pt x="366" y="1256"/>
                  </a:cubicBezTo>
                  <a:cubicBezTo>
                    <a:pt x="448" y="1295"/>
                    <a:pt x="530" y="1313"/>
                    <a:pt x="610" y="1313"/>
                  </a:cubicBezTo>
                  <a:cubicBezTo>
                    <a:pt x="905" y="1313"/>
                    <a:pt x="1161" y="1063"/>
                    <a:pt x="1233" y="686"/>
                  </a:cubicBezTo>
                  <a:cubicBezTo>
                    <a:pt x="1142" y="503"/>
                    <a:pt x="1050" y="115"/>
                    <a:pt x="845" y="24"/>
                  </a:cubicBezTo>
                  <a:cubicBezTo>
                    <a:pt x="766" y="9"/>
                    <a:pt x="689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71"/>
            <p:cNvSpPr/>
            <p:nvPr/>
          </p:nvSpPr>
          <p:spPr>
            <a:xfrm>
              <a:off x="7182470" y="4920490"/>
              <a:ext cx="31937" cy="26239"/>
            </a:xfrm>
            <a:custGeom>
              <a:avLst/>
              <a:gdLst/>
              <a:ahLst/>
              <a:cxnLst/>
              <a:rect l="l" t="t" r="r" b="b"/>
              <a:pathLst>
                <a:path w="1531" h="1258" extrusionOk="0">
                  <a:moveTo>
                    <a:pt x="651" y="1"/>
                  </a:moveTo>
                  <a:cubicBezTo>
                    <a:pt x="447" y="1"/>
                    <a:pt x="185" y="154"/>
                    <a:pt x="92" y="322"/>
                  </a:cubicBezTo>
                  <a:cubicBezTo>
                    <a:pt x="1" y="778"/>
                    <a:pt x="206" y="1166"/>
                    <a:pt x="663" y="1258"/>
                  </a:cubicBezTo>
                  <a:cubicBezTo>
                    <a:pt x="959" y="1166"/>
                    <a:pt x="1348" y="1075"/>
                    <a:pt x="1348" y="892"/>
                  </a:cubicBezTo>
                  <a:cubicBezTo>
                    <a:pt x="1530" y="413"/>
                    <a:pt x="1233" y="25"/>
                    <a:pt x="777" y="25"/>
                  </a:cubicBezTo>
                  <a:cubicBezTo>
                    <a:pt x="740" y="8"/>
                    <a:pt x="697" y="1"/>
                    <a:pt x="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71"/>
            <p:cNvSpPr/>
            <p:nvPr/>
          </p:nvSpPr>
          <p:spPr>
            <a:xfrm>
              <a:off x="7372922" y="4918613"/>
              <a:ext cx="25741" cy="27407"/>
            </a:xfrm>
            <a:custGeom>
              <a:avLst/>
              <a:gdLst/>
              <a:ahLst/>
              <a:cxnLst/>
              <a:rect l="l" t="t" r="r" b="b"/>
              <a:pathLst>
                <a:path w="1234" h="1314" extrusionOk="0">
                  <a:moveTo>
                    <a:pt x="671" y="1"/>
                  </a:moveTo>
                  <a:cubicBezTo>
                    <a:pt x="335" y="1"/>
                    <a:pt x="1" y="194"/>
                    <a:pt x="1" y="594"/>
                  </a:cubicBezTo>
                  <a:cubicBezTo>
                    <a:pt x="1" y="777"/>
                    <a:pt x="206" y="1256"/>
                    <a:pt x="389" y="1256"/>
                  </a:cubicBezTo>
                  <a:cubicBezTo>
                    <a:pt x="471" y="1295"/>
                    <a:pt x="553" y="1313"/>
                    <a:pt x="631" y="1313"/>
                  </a:cubicBezTo>
                  <a:cubicBezTo>
                    <a:pt x="920" y="1313"/>
                    <a:pt x="1162" y="1063"/>
                    <a:pt x="1234" y="686"/>
                  </a:cubicBezTo>
                  <a:cubicBezTo>
                    <a:pt x="1142" y="503"/>
                    <a:pt x="1051" y="115"/>
                    <a:pt x="868" y="24"/>
                  </a:cubicBezTo>
                  <a:cubicBezTo>
                    <a:pt x="804" y="9"/>
                    <a:pt x="737" y="1"/>
                    <a:pt x="67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71"/>
            <p:cNvSpPr/>
            <p:nvPr/>
          </p:nvSpPr>
          <p:spPr>
            <a:xfrm>
              <a:off x="7559578" y="4918613"/>
              <a:ext cx="27640" cy="27407"/>
            </a:xfrm>
            <a:custGeom>
              <a:avLst/>
              <a:gdLst/>
              <a:ahLst/>
              <a:cxnLst/>
              <a:rect l="l" t="t" r="r" b="b"/>
              <a:pathLst>
                <a:path w="1325" h="1314" extrusionOk="0">
                  <a:moveTo>
                    <a:pt x="730" y="1"/>
                  </a:moveTo>
                  <a:cubicBezTo>
                    <a:pt x="359" y="1"/>
                    <a:pt x="77" y="194"/>
                    <a:pt x="0" y="594"/>
                  </a:cubicBezTo>
                  <a:cubicBezTo>
                    <a:pt x="0" y="777"/>
                    <a:pt x="183" y="1256"/>
                    <a:pt x="388" y="1256"/>
                  </a:cubicBezTo>
                  <a:cubicBezTo>
                    <a:pt x="485" y="1295"/>
                    <a:pt x="575" y="1313"/>
                    <a:pt x="658" y="1313"/>
                  </a:cubicBezTo>
                  <a:cubicBezTo>
                    <a:pt x="966" y="1313"/>
                    <a:pt x="1181" y="1063"/>
                    <a:pt x="1324" y="686"/>
                  </a:cubicBezTo>
                  <a:cubicBezTo>
                    <a:pt x="1233" y="503"/>
                    <a:pt x="1142" y="115"/>
                    <a:pt x="959" y="24"/>
                  </a:cubicBezTo>
                  <a:cubicBezTo>
                    <a:pt x="880" y="9"/>
                    <a:pt x="803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71"/>
            <p:cNvSpPr/>
            <p:nvPr/>
          </p:nvSpPr>
          <p:spPr>
            <a:xfrm>
              <a:off x="7748131" y="4918634"/>
              <a:ext cx="25720" cy="27386"/>
            </a:xfrm>
            <a:custGeom>
              <a:avLst/>
              <a:gdLst/>
              <a:ahLst/>
              <a:cxnLst/>
              <a:rect l="l" t="t" r="r" b="b"/>
              <a:pathLst>
                <a:path w="1233" h="1313" extrusionOk="0">
                  <a:moveTo>
                    <a:pt x="552" y="0"/>
                  </a:moveTo>
                  <a:cubicBezTo>
                    <a:pt x="491" y="0"/>
                    <a:pt x="428" y="8"/>
                    <a:pt x="365" y="23"/>
                  </a:cubicBezTo>
                  <a:cubicBezTo>
                    <a:pt x="183" y="114"/>
                    <a:pt x="0" y="502"/>
                    <a:pt x="0" y="685"/>
                  </a:cubicBezTo>
                  <a:cubicBezTo>
                    <a:pt x="0" y="1062"/>
                    <a:pt x="227" y="1312"/>
                    <a:pt x="557" y="1312"/>
                  </a:cubicBezTo>
                  <a:cubicBezTo>
                    <a:pt x="646" y="1312"/>
                    <a:pt x="743" y="1294"/>
                    <a:pt x="845" y="1255"/>
                  </a:cubicBezTo>
                  <a:cubicBezTo>
                    <a:pt x="1050" y="1255"/>
                    <a:pt x="1142" y="867"/>
                    <a:pt x="1233" y="685"/>
                  </a:cubicBezTo>
                  <a:cubicBezTo>
                    <a:pt x="1156" y="206"/>
                    <a:pt x="871" y="0"/>
                    <a:pt x="55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71"/>
            <p:cNvSpPr/>
            <p:nvPr/>
          </p:nvSpPr>
          <p:spPr>
            <a:xfrm>
              <a:off x="5024149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5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571" y="1341"/>
                  </a:cubicBezTo>
                  <a:cubicBezTo>
                    <a:pt x="676" y="1375"/>
                    <a:pt x="767" y="1390"/>
                    <a:pt x="848" y="1390"/>
                  </a:cubicBezTo>
                  <a:cubicBezTo>
                    <a:pt x="1209" y="1390"/>
                    <a:pt x="1362" y="1088"/>
                    <a:pt x="1530" y="771"/>
                  </a:cubicBezTo>
                  <a:cubicBezTo>
                    <a:pt x="1530" y="272"/>
                    <a:pt x="1304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1"/>
            <p:cNvSpPr/>
            <p:nvPr/>
          </p:nvSpPr>
          <p:spPr>
            <a:xfrm>
              <a:off x="5212953" y="5012034"/>
              <a:ext cx="33585" cy="29451"/>
            </a:xfrm>
            <a:custGeom>
              <a:avLst/>
              <a:gdLst/>
              <a:ahLst/>
              <a:cxnLst/>
              <a:rect l="l" t="t" r="r" b="b"/>
              <a:pathLst>
                <a:path w="1610" h="1412" extrusionOk="0">
                  <a:moveTo>
                    <a:pt x="628" y="1"/>
                  </a:moveTo>
                  <a:cubicBezTo>
                    <a:pt x="198" y="1"/>
                    <a:pt x="0" y="263"/>
                    <a:pt x="80" y="680"/>
                  </a:cubicBezTo>
                  <a:cubicBezTo>
                    <a:pt x="80" y="954"/>
                    <a:pt x="262" y="1342"/>
                    <a:pt x="468" y="1342"/>
                  </a:cubicBezTo>
                  <a:cubicBezTo>
                    <a:pt x="561" y="1389"/>
                    <a:pt x="662" y="1412"/>
                    <a:pt x="763" y="1412"/>
                  </a:cubicBezTo>
                  <a:cubicBezTo>
                    <a:pt x="1053" y="1412"/>
                    <a:pt x="1336" y="1219"/>
                    <a:pt x="1404" y="863"/>
                  </a:cubicBezTo>
                  <a:cubicBezTo>
                    <a:pt x="1609" y="384"/>
                    <a:pt x="1221" y="110"/>
                    <a:pt x="833" y="18"/>
                  </a:cubicBezTo>
                  <a:cubicBezTo>
                    <a:pt x="760" y="7"/>
                    <a:pt x="691" y="1"/>
                    <a:pt x="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71"/>
            <p:cNvSpPr/>
            <p:nvPr/>
          </p:nvSpPr>
          <p:spPr>
            <a:xfrm>
              <a:off x="5398878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68" y="0"/>
                  </a:moveTo>
                  <a:cubicBezTo>
                    <a:pt x="886" y="0"/>
                    <a:pt x="792" y="18"/>
                    <a:pt x="685" y="56"/>
                  </a:cubicBezTo>
                  <a:cubicBezTo>
                    <a:pt x="480" y="56"/>
                    <a:pt x="206" y="330"/>
                    <a:pt x="114" y="536"/>
                  </a:cubicBezTo>
                  <a:cubicBezTo>
                    <a:pt x="0" y="992"/>
                    <a:pt x="297" y="1380"/>
                    <a:pt x="776" y="1380"/>
                  </a:cubicBezTo>
                  <a:cubicBezTo>
                    <a:pt x="838" y="1392"/>
                    <a:pt x="896" y="1398"/>
                    <a:pt x="951" y="1398"/>
                  </a:cubicBezTo>
                  <a:cubicBezTo>
                    <a:pt x="1322" y="1398"/>
                    <a:pt x="1530" y="1136"/>
                    <a:pt x="1530" y="718"/>
                  </a:cubicBezTo>
                  <a:cubicBezTo>
                    <a:pt x="1455" y="329"/>
                    <a:pt x="1321" y="0"/>
                    <a:pt x="9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71"/>
            <p:cNvSpPr/>
            <p:nvPr/>
          </p:nvSpPr>
          <p:spPr>
            <a:xfrm>
              <a:off x="5585512" y="5012409"/>
              <a:ext cx="35733" cy="28846"/>
            </a:xfrm>
            <a:custGeom>
              <a:avLst/>
              <a:gdLst/>
              <a:ahLst/>
              <a:cxnLst/>
              <a:rect l="l" t="t" r="r" b="b"/>
              <a:pathLst>
                <a:path w="1713" h="1383" extrusionOk="0">
                  <a:moveTo>
                    <a:pt x="959" y="0"/>
                  </a:moveTo>
                  <a:cubicBezTo>
                    <a:pt x="663" y="0"/>
                    <a:pt x="297" y="183"/>
                    <a:pt x="297" y="366"/>
                  </a:cubicBezTo>
                  <a:cubicBezTo>
                    <a:pt x="1" y="754"/>
                    <a:pt x="183" y="1233"/>
                    <a:pt x="663" y="1324"/>
                  </a:cubicBezTo>
                  <a:cubicBezTo>
                    <a:pt x="747" y="1364"/>
                    <a:pt x="832" y="1382"/>
                    <a:pt x="914" y="1382"/>
                  </a:cubicBezTo>
                  <a:cubicBezTo>
                    <a:pt x="1210" y="1382"/>
                    <a:pt x="1478" y="1148"/>
                    <a:pt x="1621" y="845"/>
                  </a:cubicBezTo>
                  <a:cubicBezTo>
                    <a:pt x="1713" y="274"/>
                    <a:pt x="1325" y="0"/>
                    <a:pt x="9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71"/>
            <p:cNvSpPr/>
            <p:nvPr/>
          </p:nvSpPr>
          <p:spPr>
            <a:xfrm>
              <a:off x="5774066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27" y="0"/>
                  </a:moveTo>
                  <a:cubicBezTo>
                    <a:pt x="872" y="0"/>
                    <a:pt x="814" y="6"/>
                    <a:pt x="754" y="17"/>
                  </a:cubicBezTo>
                  <a:cubicBezTo>
                    <a:pt x="571" y="17"/>
                    <a:pt x="183" y="200"/>
                    <a:pt x="92" y="383"/>
                  </a:cubicBezTo>
                  <a:cubicBezTo>
                    <a:pt x="1" y="771"/>
                    <a:pt x="183" y="1250"/>
                    <a:pt x="662" y="1341"/>
                  </a:cubicBezTo>
                  <a:cubicBezTo>
                    <a:pt x="750" y="1375"/>
                    <a:pt x="831" y="1390"/>
                    <a:pt x="905" y="1390"/>
                  </a:cubicBezTo>
                  <a:cubicBezTo>
                    <a:pt x="1237" y="1390"/>
                    <a:pt x="1437" y="1088"/>
                    <a:pt x="1530" y="771"/>
                  </a:cubicBezTo>
                  <a:cubicBezTo>
                    <a:pt x="1530" y="272"/>
                    <a:pt x="1303" y="0"/>
                    <a:pt x="92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71"/>
            <p:cNvSpPr/>
            <p:nvPr/>
          </p:nvSpPr>
          <p:spPr>
            <a:xfrm>
              <a:off x="5960721" y="5011241"/>
              <a:ext cx="33334" cy="29159"/>
            </a:xfrm>
            <a:custGeom>
              <a:avLst/>
              <a:gdLst/>
              <a:ahLst/>
              <a:cxnLst/>
              <a:rect l="l" t="t" r="r" b="b"/>
              <a:pathLst>
                <a:path w="1598" h="1398" extrusionOk="0">
                  <a:moveTo>
                    <a:pt x="1036" y="0"/>
                  </a:moveTo>
                  <a:cubicBezTo>
                    <a:pt x="954" y="0"/>
                    <a:pt x="861" y="18"/>
                    <a:pt x="753" y="56"/>
                  </a:cubicBezTo>
                  <a:cubicBezTo>
                    <a:pt x="571" y="56"/>
                    <a:pt x="274" y="330"/>
                    <a:pt x="183" y="536"/>
                  </a:cubicBezTo>
                  <a:cubicBezTo>
                    <a:pt x="0" y="992"/>
                    <a:pt x="365" y="1380"/>
                    <a:pt x="753" y="1380"/>
                  </a:cubicBezTo>
                  <a:cubicBezTo>
                    <a:pt x="827" y="1392"/>
                    <a:pt x="894" y="1398"/>
                    <a:pt x="955" y="1398"/>
                  </a:cubicBezTo>
                  <a:cubicBezTo>
                    <a:pt x="1369" y="1398"/>
                    <a:pt x="1518" y="1136"/>
                    <a:pt x="1598" y="718"/>
                  </a:cubicBezTo>
                  <a:cubicBezTo>
                    <a:pt x="1524" y="329"/>
                    <a:pt x="1389" y="0"/>
                    <a:pt x="10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71"/>
            <p:cNvSpPr/>
            <p:nvPr/>
          </p:nvSpPr>
          <p:spPr>
            <a:xfrm>
              <a:off x="6148795" y="5012054"/>
              <a:ext cx="31916" cy="28992"/>
            </a:xfrm>
            <a:custGeom>
              <a:avLst/>
              <a:gdLst/>
              <a:ahLst/>
              <a:cxnLst/>
              <a:rect l="l" t="t" r="r" b="b"/>
              <a:pathLst>
                <a:path w="1530" h="1390" extrusionOk="0">
                  <a:moveTo>
                    <a:pt x="948" y="0"/>
                  </a:moveTo>
                  <a:cubicBezTo>
                    <a:pt x="894" y="0"/>
                    <a:pt x="837" y="6"/>
                    <a:pt x="776" y="17"/>
                  </a:cubicBezTo>
                  <a:cubicBezTo>
                    <a:pt x="571" y="17"/>
                    <a:pt x="206" y="200"/>
                    <a:pt x="114" y="383"/>
                  </a:cubicBezTo>
                  <a:cubicBezTo>
                    <a:pt x="0" y="771"/>
                    <a:pt x="206" y="1250"/>
                    <a:pt x="685" y="1341"/>
                  </a:cubicBezTo>
                  <a:cubicBezTo>
                    <a:pt x="768" y="1375"/>
                    <a:pt x="846" y="1390"/>
                    <a:pt x="919" y="1390"/>
                  </a:cubicBezTo>
                  <a:cubicBezTo>
                    <a:pt x="1243" y="1390"/>
                    <a:pt x="1455" y="1088"/>
                    <a:pt x="1529" y="771"/>
                  </a:cubicBezTo>
                  <a:cubicBezTo>
                    <a:pt x="1529" y="272"/>
                    <a:pt x="1320" y="0"/>
                    <a:pt x="9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1"/>
            <p:cNvSpPr/>
            <p:nvPr/>
          </p:nvSpPr>
          <p:spPr>
            <a:xfrm>
              <a:off x="6335429" y="5011241"/>
              <a:ext cx="33835" cy="29159"/>
            </a:xfrm>
            <a:custGeom>
              <a:avLst/>
              <a:gdLst/>
              <a:ahLst/>
              <a:cxnLst/>
              <a:rect l="l" t="t" r="r" b="b"/>
              <a:pathLst>
                <a:path w="1622" h="1398" extrusionOk="0">
                  <a:moveTo>
                    <a:pt x="1039" y="0"/>
                  </a:moveTo>
                  <a:cubicBezTo>
                    <a:pt x="956" y="0"/>
                    <a:pt x="861" y="18"/>
                    <a:pt x="754" y="56"/>
                  </a:cubicBezTo>
                  <a:cubicBezTo>
                    <a:pt x="571" y="56"/>
                    <a:pt x="297" y="330"/>
                    <a:pt x="183" y="536"/>
                  </a:cubicBezTo>
                  <a:cubicBezTo>
                    <a:pt x="1" y="992"/>
                    <a:pt x="389" y="1380"/>
                    <a:pt x="868" y="1380"/>
                  </a:cubicBezTo>
                  <a:cubicBezTo>
                    <a:pt x="927" y="1392"/>
                    <a:pt x="981" y="1398"/>
                    <a:pt x="1032" y="1398"/>
                  </a:cubicBezTo>
                  <a:cubicBezTo>
                    <a:pt x="1375" y="1398"/>
                    <a:pt x="1542" y="1136"/>
                    <a:pt x="1621" y="718"/>
                  </a:cubicBezTo>
                  <a:cubicBezTo>
                    <a:pt x="1547" y="329"/>
                    <a:pt x="1398" y="0"/>
                    <a:pt x="10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71"/>
            <p:cNvSpPr/>
            <p:nvPr/>
          </p:nvSpPr>
          <p:spPr>
            <a:xfrm>
              <a:off x="6523983" y="5011241"/>
              <a:ext cx="31916" cy="29159"/>
            </a:xfrm>
            <a:custGeom>
              <a:avLst/>
              <a:gdLst/>
              <a:ahLst/>
              <a:cxnLst/>
              <a:rect l="l" t="t" r="r" b="b"/>
              <a:pathLst>
                <a:path w="1530" h="1398" extrusionOk="0">
                  <a:moveTo>
                    <a:pt x="994" y="0"/>
                  </a:moveTo>
                  <a:cubicBezTo>
                    <a:pt x="923" y="0"/>
                    <a:pt x="844" y="18"/>
                    <a:pt x="754" y="56"/>
                  </a:cubicBezTo>
                  <a:cubicBezTo>
                    <a:pt x="480" y="56"/>
                    <a:pt x="183" y="330"/>
                    <a:pt x="183" y="536"/>
                  </a:cubicBezTo>
                  <a:cubicBezTo>
                    <a:pt x="0" y="992"/>
                    <a:pt x="274" y="1380"/>
                    <a:pt x="754" y="1380"/>
                  </a:cubicBezTo>
                  <a:cubicBezTo>
                    <a:pt x="815" y="1392"/>
                    <a:pt x="874" y="1398"/>
                    <a:pt x="929" y="1398"/>
                  </a:cubicBezTo>
                  <a:cubicBezTo>
                    <a:pt x="1304" y="1398"/>
                    <a:pt x="1530" y="1136"/>
                    <a:pt x="1530" y="718"/>
                  </a:cubicBezTo>
                  <a:cubicBezTo>
                    <a:pt x="1437" y="329"/>
                    <a:pt x="1299" y="0"/>
                    <a:pt x="9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71"/>
            <p:cNvSpPr/>
            <p:nvPr/>
          </p:nvSpPr>
          <p:spPr>
            <a:xfrm>
              <a:off x="6712536" y="5011012"/>
              <a:ext cx="33814" cy="29034"/>
            </a:xfrm>
            <a:custGeom>
              <a:avLst/>
              <a:gdLst/>
              <a:ahLst/>
              <a:cxnLst/>
              <a:rect l="l" t="t" r="r" b="b"/>
              <a:pathLst>
                <a:path w="1621" h="1392" extrusionOk="0">
                  <a:moveTo>
                    <a:pt x="819" y="0"/>
                  </a:moveTo>
                  <a:cubicBezTo>
                    <a:pt x="737" y="0"/>
                    <a:pt x="653" y="21"/>
                    <a:pt x="571" y="67"/>
                  </a:cubicBezTo>
                  <a:cubicBezTo>
                    <a:pt x="92" y="159"/>
                    <a:pt x="0" y="638"/>
                    <a:pt x="183" y="1117"/>
                  </a:cubicBezTo>
                  <a:cubicBezTo>
                    <a:pt x="274" y="1300"/>
                    <a:pt x="662" y="1391"/>
                    <a:pt x="845" y="1391"/>
                  </a:cubicBezTo>
                  <a:cubicBezTo>
                    <a:pt x="1324" y="1391"/>
                    <a:pt x="1621" y="1117"/>
                    <a:pt x="1507" y="547"/>
                  </a:cubicBezTo>
                  <a:cubicBezTo>
                    <a:pt x="1365" y="246"/>
                    <a:pt x="1101" y="0"/>
                    <a:pt x="8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71"/>
            <p:cNvSpPr/>
            <p:nvPr/>
          </p:nvSpPr>
          <p:spPr>
            <a:xfrm>
              <a:off x="6898691" y="5012034"/>
              <a:ext cx="31937" cy="29493"/>
            </a:xfrm>
            <a:custGeom>
              <a:avLst/>
              <a:gdLst/>
              <a:ahLst/>
              <a:cxnLst/>
              <a:rect l="l" t="t" r="r" b="b"/>
              <a:pathLst>
                <a:path w="1531" h="1414" extrusionOk="0">
                  <a:moveTo>
                    <a:pt x="857" y="1"/>
                  </a:moveTo>
                  <a:cubicBezTo>
                    <a:pt x="802" y="1"/>
                    <a:pt x="745" y="6"/>
                    <a:pt x="686" y="18"/>
                  </a:cubicBezTo>
                  <a:cubicBezTo>
                    <a:pt x="206" y="201"/>
                    <a:pt x="1" y="589"/>
                    <a:pt x="115" y="954"/>
                  </a:cubicBezTo>
                  <a:cubicBezTo>
                    <a:pt x="249" y="1239"/>
                    <a:pt x="543" y="1413"/>
                    <a:pt x="835" y="1413"/>
                  </a:cubicBezTo>
                  <a:cubicBezTo>
                    <a:pt x="940" y="1413"/>
                    <a:pt x="1045" y="1391"/>
                    <a:pt x="1142" y="1342"/>
                  </a:cubicBezTo>
                  <a:cubicBezTo>
                    <a:pt x="1348" y="1160"/>
                    <a:pt x="1530" y="863"/>
                    <a:pt x="1530" y="589"/>
                  </a:cubicBezTo>
                  <a:cubicBezTo>
                    <a:pt x="1451" y="252"/>
                    <a:pt x="1216" y="1"/>
                    <a:pt x="8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71"/>
            <p:cNvSpPr/>
            <p:nvPr/>
          </p:nvSpPr>
          <p:spPr>
            <a:xfrm>
              <a:off x="7085346" y="5012034"/>
              <a:ext cx="33835" cy="29493"/>
            </a:xfrm>
            <a:custGeom>
              <a:avLst/>
              <a:gdLst/>
              <a:ahLst/>
              <a:cxnLst/>
              <a:rect l="l" t="t" r="r" b="b"/>
              <a:pathLst>
                <a:path w="1622" h="1414" extrusionOk="0">
                  <a:moveTo>
                    <a:pt x="872" y="1"/>
                  </a:moveTo>
                  <a:cubicBezTo>
                    <a:pt x="807" y="1"/>
                    <a:pt x="737" y="6"/>
                    <a:pt x="662" y="18"/>
                  </a:cubicBezTo>
                  <a:cubicBezTo>
                    <a:pt x="297" y="201"/>
                    <a:pt x="0" y="589"/>
                    <a:pt x="183" y="954"/>
                  </a:cubicBezTo>
                  <a:cubicBezTo>
                    <a:pt x="334" y="1239"/>
                    <a:pt x="633" y="1413"/>
                    <a:pt x="925" y="1413"/>
                  </a:cubicBezTo>
                  <a:cubicBezTo>
                    <a:pt x="1031" y="1413"/>
                    <a:pt x="1136" y="1391"/>
                    <a:pt x="1233" y="1342"/>
                  </a:cubicBezTo>
                  <a:cubicBezTo>
                    <a:pt x="1438" y="1160"/>
                    <a:pt x="1621" y="863"/>
                    <a:pt x="1530" y="589"/>
                  </a:cubicBezTo>
                  <a:cubicBezTo>
                    <a:pt x="1530" y="252"/>
                    <a:pt x="1306" y="1"/>
                    <a:pt x="8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1"/>
            <p:cNvSpPr/>
            <p:nvPr/>
          </p:nvSpPr>
          <p:spPr>
            <a:xfrm>
              <a:off x="7273900" y="5012054"/>
              <a:ext cx="33585" cy="28992"/>
            </a:xfrm>
            <a:custGeom>
              <a:avLst/>
              <a:gdLst/>
              <a:ahLst/>
              <a:cxnLst/>
              <a:rect l="l" t="t" r="r" b="b"/>
              <a:pathLst>
                <a:path w="1610" h="1390" extrusionOk="0">
                  <a:moveTo>
                    <a:pt x="1018" y="0"/>
                  </a:moveTo>
                  <a:cubicBezTo>
                    <a:pt x="963" y="0"/>
                    <a:pt x="905" y="6"/>
                    <a:pt x="845" y="17"/>
                  </a:cubicBezTo>
                  <a:cubicBezTo>
                    <a:pt x="571" y="17"/>
                    <a:pt x="183" y="200"/>
                    <a:pt x="183" y="383"/>
                  </a:cubicBezTo>
                  <a:cubicBezTo>
                    <a:pt x="0" y="771"/>
                    <a:pt x="183" y="1250"/>
                    <a:pt x="662" y="1341"/>
                  </a:cubicBezTo>
                  <a:cubicBezTo>
                    <a:pt x="750" y="1375"/>
                    <a:pt x="830" y="1390"/>
                    <a:pt x="905" y="1390"/>
                  </a:cubicBezTo>
                  <a:cubicBezTo>
                    <a:pt x="1236" y="1390"/>
                    <a:pt x="1436" y="1088"/>
                    <a:pt x="1530" y="771"/>
                  </a:cubicBezTo>
                  <a:cubicBezTo>
                    <a:pt x="1609" y="272"/>
                    <a:pt x="1393" y="0"/>
                    <a:pt x="10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71"/>
            <p:cNvSpPr/>
            <p:nvPr/>
          </p:nvSpPr>
          <p:spPr>
            <a:xfrm>
              <a:off x="7462453" y="5011241"/>
              <a:ext cx="31436" cy="29159"/>
            </a:xfrm>
            <a:custGeom>
              <a:avLst/>
              <a:gdLst/>
              <a:ahLst/>
              <a:cxnLst/>
              <a:rect l="l" t="t" r="r" b="b"/>
              <a:pathLst>
                <a:path w="1507" h="1398" extrusionOk="0">
                  <a:moveTo>
                    <a:pt x="945" y="0"/>
                  </a:moveTo>
                  <a:cubicBezTo>
                    <a:pt x="863" y="0"/>
                    <a:pt x="769" y="18"/>
                    <a:pt x="662" y="56"/>
                  </a:cubicBezTo>
                  <a:cubicBezTo>
                    <a:pt x="479" y="56"/>
                    <a:pt x="183" y="330"/>
                    <a:pt x="91" y="536"/>
                  </a:cubicBezTo>
                  <a:cubicBezTo>
                    <a:pt x="0" y="992"/>
                    <a:pt x="274" y="1380"/>
                    <a:pt x="753" y="1380"/>
                  </a:cubicBezTo>
                  <a:cubicBezTo>
                    <a:pt x="815" y="1392"/>
                    <a:pt x="873" y="1398"/>
                    <a:pt x="928" y="1398"/>
                  </a:cubicBezTo>
                  <a:cubicBezTo>
                    <a:pt x="1299" y="1398"/>
                    <a:pt x="1507" y="1136"/>
                    <a:pt x="1507" y="718"/>
                  </a:cubicBezTo>
                  <a:cubicBezTo>
                    <a:pt x="1432" y="329"/>
                    <a:pt x="1298" y="0"/>
                    <a:pt x="9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71"/>
            <p:cNvSpPr/>
            <p:nvPr/>
          </p:nvSpPr>
          <p:spPr>
            <a:xfrm>
              <a:off x="7648608" y="5011012"/>
              <a:ext cx="33835" cy="29034"/>
            </a:xfrm>
            <a:custGeom>
              <a:avLst/>
              <a:gdLst/>
              <a:ahLst/>
              <a:cxnLst/>
              <a:rect l="l" t="t" r="r" b="b"/>
              <a:pathLst>
                <a:path w="1622" h="1392" extrusionOk="0">
                  <a:moveTo>
                    <a:pt x="880" y="0"/>
                  </a:moveTo>
                  <a:cubicBezTo>
                    <a:pt x="783" y="0"/>
                    <a:pt x="679" y="21"/>
                    <a:pt x="571" y="67"/>
                  </a:cubicBezTo>
                  <a:cubicBezTo>
                    <a:pt x="206" y="159"/>
                    <a:pt x="1" y="638"/>
                    <a:pt x="298" y="1117"/>
                  </a:cubicBezTo>
                  <a:cubicBezTo>
                    <a:pt x="389" y="1300"/>
                    <a:pt x="686" y="1391"/>
                    <a:pt x="959" y="1391"/>
                  </a:cubicBezTo>
                  <a:cubicBezTo>
                    <a:pt x="1347" y="1391"/>
                    <a:pt x="1621" y="1117"/>
                    <a:pt x="1621" y="547"/>
                  </a:cubicBezTo>
                  <a:cubicBezTo>
                    <a:pt x="1480" y="246"/>
                    <a:pt x="1215" y="0"/>
                    <a:pt x="8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19EE2B-9A32-E574-AD24-6173D8AD3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3501" y="366162"/>
            <a:ext cx="5496996" cy="572700"/>
          </a:xfrm>
        </p:spPr>
        <p:txBody>
          <a:bodyPr/>
          <a:lstStyle/>
          <a:p>
            <a:r>
              <a:rPr lang="en-SG" dirty="0"/>
              <a:t>Background &amp; Objective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DEC233-6C3D-B146-93A4-D4AF3E8DA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037" y="2180001"/>
            <a:ext cx="1763003" cy="2021656"/>
          </a:xfrm>
          <a:prstGeom prst="rect">
            <a:avLst/>
          </a:prstGeom>
        </p:spPr>
      </p:pic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1AE4F34-CAC6-B92C-0138-00EA3E04F8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887" y="1024735"/>
            <a:ext cx="3234520" cy="4383083"/>
          </a:xfrm>
        </p:spPr>
        <p:txBody>
          <a:bodyPr wrap="square">
            <a:normAutofit fontScale="70000" lnSpcReduction="20000"/>
          </a:bodyPr>
          <a:lstStyle/>
          <a:p>
            <a:pPr algn="l">
              <a:lnSpc>
                <a:spcPct val="125000"/>
              </a:lnSpc>
            </a:pPr>
            <a:r>
              <a:rPr lang="en-SG" dirty="0"/>
              <a:t>Carbon Dioxide (CO</a:t>
            </a:r>
            <a:r>
              <a:rPr lang="en-SG" baseline="-25000" dirty="0"/>
              <a:t>2</a:t>
            </a:r>
            <a:r>
              <a:rPr lang="en-SG" dirty="0"/>
              <a:t>) released from </a:t>
            </a:r>
            <a:r>
              <a:rPr lang="en-SG" dirty="0" err="1"/>
              <a:t>ethonal</a:t>
            </a:r>
            <a:r>
              <a:rPr lang="en-SG" dirty="0"/>
              <a:t> production at the ADM (Archer Daniels Midland) Company’s plant was compressed, dehydrated and injected into the Mt. </a:t>
            </a:r>
            <a:r>
              <a:rPr lang="en-SG" dirty="0" err="1"/>
              <a:t>Simom</a:t>
            </a:r>
            <a:r>
              <a:rPr lang="en-SG" dirty="0"/>
              <a:t> Sandstone</a:t>
            </a:r>
          </a:p>
          <a:p>
            <a:pPr algn="l">
              <a:lnSpc>
                <a:spcPct val="125000"/>
              </a:lnSpc>
            </a:pPr>
            <a:r>
              <a:rPr lang="en-SG" dirty="0"/>
              <a:t>Mt Simon Sandstone is a saline aquifer located in the Illinois Basin and is approximately ~7,000 ft deep</a:t>
            </a:r>
          </a:p>
          <a:p>
            <a:pPr algn="l">
              <a:lnSpc>
                <a:spcPct val="125000"/>
              </a:lnSpc>
            </a:pPr>
            <a:r>
              <a:rPr lang="en-US" b="0" i="0" u="none" strike="noStrike" baseline="0" dirty="0">
                <a:solidFill>
                  <a:schemeClr val="tx1"/>
                </a:solidFill>
                <a:latin typeface="Kumbh Sans" panose="020B0604020202020204" charset="0"/>
              </a:rPr>
              <a:t>Over three years (Nov-2011 to Nov-2014), ~1000 </a:t>
            </a:r>
            <a:r>
              <a:rPr lang="en-US" b="0" i="0" u="none" strike="noStrike" baseline="0" dirty="0" err="1">
                <a:solidFill>
                  <a:schemeClr val="tx1"/>
                </a:solidFill>
                <a:latin typeface="Kumbh Sans" panose="020B0604020202020204" charset="0"/>
              </a:rPr>
              <a:t>tonnes</a:t>
            </a:r>
            <a:r>
              <a:rPr lang="en-US" b="0" i="0" u="none" strike="noStrike" baseline="0" dirty="0">
                <a:solidFill>
                  <a:schemeClr val="tx1"/>
                </a:solidFill>
                <a:latin typeface="Kumbh Sans" panose="020B0604020202020204" charset="0"/>
              </a:rPr>
              <a:t>/d of </a:t>
            </a:r>
            <a:r>
              <a:rPr lang="en-SG" dirty="0"/>
              <a:t>CO</a:t>
            </a:r>
            <a:r>
              <a:rPr lang="en-SG" baseline="-25000" dirty="0"/>
              <a:t>2</a:t>
            </a:r>
            <a:r>
              <a:rPr lang="en-US" b="0" i="0" u="none" strike="noStrike" baseline="0" dirty="0">
                <a:solidFill>
                  <a:schemeClr val="tx1"/>
                </a:solidFill>
                <a:latin typeface="Kumbh Sans" panose="020B0604020202020204" charset="0"/>
              </a:rPr>
              <a:t> was injected into the reservoir </a:t>
            </a:r>
          </a:p>
          <a:p>
            <a:pPr algn="l">
              <a:lnSpc>
                <a:spcPct val="125000"/>
              </a:lnSpc>
            </a:pPr>
            <a:r>
              <a:rPr lang="en-US" dirty="0">
                <a:solidFill>
                  <a:schemeClr val="tx1"/>
                </a:solidFill>
                <a:latin typeface="Kumbh Sans" panose="020B0604020202020204" charset="0"/>
              </a:rPr>
              <a:t>Cumulatively, 999,215 </a:t>
            </a:r>
            <a:r>
              <a:rPr lang="en-US" dirty="0" err="1">
                <a:solidFill>
                  <a:schemeClr val="tx1"/>
                </a:solidFill>
                <a:latin typeface="Kumbh Sans" panose="020B0604020202020204" charset="0"/>
              </a:rPr>
              <a:t>tonnes</a:t>
            </a:r>
            <a:r>
              <a:rPr lang="en-US" dirty="0">
                <a:solidFill>
                  <a:schemeClr val="tx1"/>
                </a:solidFill>
                <a:latin typeface="Kumbh Sans" panose="020B0604020202020204" charset="0"/>
              </a:rPr>
              <a:t> of supercritical </a:t>
            </a:r>
            <a:r>
              <a:rPr lang="en-SG" dirty="0"/>
              <a:t>CO</a:t>
            </a:r>
            <a:r>
              <a:rPr lang="en-SG" baseline="-25000" dirty="0"/>
              <a:t>2</a:t>
            </a:r>
            <a:r>
              <a:rPr lang="en-US" dirty="0">
                <a:solidFill>
                  <a:schemeClr val="tx1"/>
                </a:solidFill>
                <a:latin typeface="Kumbh Sans" panose="020B0604020202020204" charset="0"/>
              </a:rPr>
              <a:t> was injected and has been geologically stored in Mt Simon Sandstone </a:t>
            </a:r>
          </a:p>
          <a:p>
            <a:pPr algn="l">
              <a:lnSpc>
                <a:spcPct val="125000"/>
              </a:lnSpc>
            </a:pPr>
            <a:r>
              <a:rPr lang="en-SG" dirty="0"/>
              <a:t>The injection and verification wells that are ~700ft apart are drilled downdip into the Mt Simon Sandstone</a:t>
            </a:r>
          </a:p>
          <a:p>
            <a:pPr algn="l">
              <a:lnSpc>
                <a:spcPct val="125000"/>
              </a:lnSpc>
            </a:pPr>
            <a:r>
              <a:rPr lang="en-SG" dirty="0"/>
              <a:t>The wells were equipped with downhole sensors to monitor pressure and temperature at various depths of interest </a:t>
            </a:r>
          </a:p>
          <a:p>
            <a:pPr algn="l">
              <a:lnSpc>
                <a:spcPct val="125000"/>
              </a:lnSpc>
            </a:pPr>
            <a:r>
              <a:rPr lang="en-US" dirty="0"/>
              <a:t>The aim of this challenge is to use time series injection information and monitoring data on a carbon capture well to predict carbon capture well injection rates deltas</a:t>
            </a:r>
            <a:endParaRPr lang="en-SG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3EFBA7A-E263-59AC-4030-9BE051E12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6625" y="947774"/>
            <a:ext cx="1653214" cy="255266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05A20E9-75CC-F12A-D398-8D2A0B317DA6}"/>
              </a:ext>
            </a:extLst>
          </p:cNvPr>
          <p:cNvSpPr txBox="1"/>
          <p:nvPr/>
        </p:nvSpPr>
        <p:spPr>
          <a:xfrm>
            <a:off x="3372362" y="3492300"/>
            <a:ext cx="178606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800" i="1" dirty="0">
                <a:solidFill>
                  <a:schemeClr val="tx1"/>
                </a:solidFill>
              </a:rPr>
              <a:t>Source: modified from Locke, 2012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331C025-8497-64D0-F045-73DEC6091273}"/>
              </a:ext>
            </a:extLst>
          </p:cNvPr>
          <p:cNvSpPr txBox="1"/>
          <p:nvPr/>
        </p:nvSpPr>
        <p:spPr>
          <a:xfrm>
            <a:off x="3446625" y="4777338"/>
            <a:ext cx="13580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800" i="1" dirty="0">
                <a:solidFill>
                  <a:schemeClr val="tx1"/>
                </a:solidFill>
              </a:rPr>
              <a:t>Source: Bauer et al, 2019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09CE81-0820-DE21-D8BF-E1D4716016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4629" y="1962157"/>
            <a:ext cx="2082405" cy="24597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95C4D1F-D6CA-ED98-33FA-51BD0A9774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44729" y="3707744"/>
            <a:ext cx="1441331" cy="10945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6A510F-F225-99E6-4CEF-FE13EAA9C0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46082" y="2872243"/>
            <a:ext cx="852452" cy="5424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6DB9AD-446E-7E60-5096-AAE1E13608B2}"/>
              </a:ext>
            </a:extLst>
          </p:cNvPr>
          <p:cNvSpPr txBox="1"/>
          <p:nvPr/>
        </p:nvSpPr>
        <p:spPr>
          <a:xfrm>
            <a:off x="5084164" y="4195726"/>
            <a:ext cx="13580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800" i="1" dirty="0">
                <a:solidFill>
                  <a:schemeClr val="tx1"/>
                </a:solidFill>
              </a:rPr>
              <a:t>Source: Bauer et al, 2019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8D839B-1C68-05B0-48DE-FF8FC0F0EF6A}"/>
              </a:ext>
            </a:extLst>
          </p:cNvPr>
          <p:cNvSpPr txBox="1"/>
          <p:nvPr/>
        </p:nvSpPr>
        <p:spPr>
          <a:xfrm>
            <a:off x="6850850" y="4418990"/>
            <a:ext cx="13580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800" i="1" dirty="0">
                <a:solidFill>
                  <a:schemeClr val="tx1"/>
                </a:solidFill>
              </a:rPr>
              <a:t>Source: Bauer et al, 2019</a:t>
            </a:r>
          </a:p>
        </p:txBody>
      </p:sp>
    </p:spTree>
    <p:extLst>
      <p:ext uri="{BB962C8B-B14F-4D97-AF65-F5344CB8AC3E}">
        <p14:creationId xmlns:p14="http://schemas.microsoft.com/office/powerpoint/2010/main" val="2625518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707B1A1-8E97-120A-8A8E-4AE77DC5D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20" y="1038038"/>
            <a:ext cx="1363608" cy="13578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79B7F-7957-B992-25C9-35C7280C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Methodology - Machine Learning</a:t>
            </a:r>
          </a:p>
        </p:txBody>
      </p:sp>
      <p:sp>
        <p:nvSpPr>
          <p:cNvPr id="141" name="Arrow: Right 140">
            <a:extLst>
              <a:ext uri="{FF2B5EF4-FFF2-40B4-BE49-F238E27FC236}">
                <a16:creationId xmlns:a16="http://schemas.microsoft.com/office/drawing/2014/main" id="{B64AFEEE-554D-BE79-DB27-3C9002EA1769}"/>
              </a:ext>
            </a:extLst>
          </p:cNvPr>
          <p:cNvSpPr/>
          <p:nvPr/>
        </p:nvSpPr>
        <p:spPr>
          <a:xfrm>
            <a:off x="1558684" y="1386441"/>
            <a:ext cx="498716" cy="255714"/>
          </a:xfrm>
          <a:prstGeom prst="rightArrow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B1E9A383-0C36-4F01-E073-6B5FC6DB5A0C}"/>
              </a:ext>
            </a:extLst>
          </p:cNvPr>
          <p:cNvSpPr/>
          <p:nvPr/>
        </p:nvSpPr>
        <p:spPr>
          <a:xfrm>
            <a:off x="4036010" y="1423969"/>
            <a:ext cx="498716" cy="255714"/>
          </a:xfrm>
          <a:prstGeom prst="rightArrow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8FAFCA0-C944-40B1-ACF3-FFD85CD109C5}"/>
              </a:ext>
            </a:extLst>
          </p:cNvPr>
          <p:cNvSpPr/>
          <p:nvPr/>
        </p:nvSpPr>
        <p:spPr>
          <a:xfrm>
            <a:off x="7086600" y="1424118"/>
            <a:ext cx="498716" cy="255714"/>
          </a:xfrm>
          <a:prstGeom prst="rightArrow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D968F9-882C-E596-F1C3-9739E36508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822"/>
          <a:stretch/>
        </p:blipFill>
        <p:spPr>
          <a:xfrm>
            <a:off x="7716321" y="1209951"/>
            <a:ext cx="1304209" cy="683749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45C8FDDB-39EF-EE71-0B8D-C2AA46F6AAC3}"/>
              </a:ext>
            </a:extLst>
          </p:cNvPr>
          <p:cNvSpPr/>
          <p:nvPr/>
        </p:nvSpPr>
        <p:spPr>
          <a:xfrm rot="5400000">
            <a:off x="8119067" y="2601062"/>
            <a:ext cx="498716" cy="255714"/>
          </a:xfrm>
          <a:prstGeom prst="rightArrow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C99E29B-8DC6-A37B-97F7-734F610386A7}"/>
              </a:ext>
            </a:extLst>
          </p:cNvPr>
          <p:cNvSpPr txBox="1"/>
          <p:nvPr/>
        </p:nvSpPr>
        <p:spPr>
          <a:xfrm>
            <a:off x="173842" y="2448639"/>
            <a:ext cx="1160109" cy="2462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000" dirty="0"/>
              <a:t>Data Collection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8447E6-2CD1-529A-5CB5-1F378F56FC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8956" y="1109338"/>
            <a:ext cx="1682664" cy="110410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4E38C3D-1005-BBDC-2852-653FE1835FFB}"/>
              </a:ext>
            </a:extLst>
          </p:cNvPr>
          <p:cNvSpPr txBox="1"/>
          <p:nvPr/>
        </p:nvSpPr>
        <p:spPr>
          <a:xfrm>
            <a:off x="2286462" y="2365929"/>
            <a:ext cx="1409273" cy="40011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000" dirty="0"/>
              <a:t>Data Preparation/Cleaning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D2DAA42-5CC1-C04D-2B0C-CAB1735B7A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3768"/>
          <a:stretch/>
        </p:blipFill>
        <p:spPr>
          <a:xfrm>
            <a:off x="4668723" y="1090103"/>
            <a:ext cx="2308400" cy="110410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1557BEC-2A80-E2D9-2F6F-282BFB9C7485}"/>
              </a:ext>
            </a:extLst>
          </p:cNvPr>
          <p:cNvSpPr txBox="1"/>
          <p:nvPr/>
        </p:nvSpPr>
        <p:spPr>
          <a:xfrm>
            <a:off x="5001796" y="2448639"/>
            <a:ext cx="1613433" cy="2462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000" dirty="0"/>
              <a:t>Model Selection - LSTM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A333A3-3E46-8465-1E23-C318795EF432}"/>
              </a:ext>
            </a:extLst>
          </p:cNvPr>
          <p:cNvSpPr txBox="1"/>
          <p:nvPr/>
        </p:nvSpPr>
        <p:spPr>
          <a:xfrm>
            <a:off x="7752944" y="2096687"/>
            <a:ext cx="1230962" cy="2462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000" dirty="0"/>
              <a:t>Model Training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1F8B2221-A808-3DEB-9429-E67E4516E0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2334" y="3514903"/>
            <a:ext cx="1625183" cy="80348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1F79B92-F3D6-9E2B-EC92-5BDE2A817B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24344" y="3031534"/>
            <a:ext cx="1673474" cy="86426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E254866-7156-003B-8BB5-5C2180EC14CD}"/>
              </a:ext>
            </a:extLst>
          </p:cNvPr>
          <p:cNvSpPr txBox="1"/>
          <p:nvPr/>
        </p:nvSpPr>
        <p:spPr>
          <a:xfrm>
            <a:off x="6922294" y="4409622"/>
            <a:ext cx="1845585" cy="246221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000" dirty="0"/>
              <a:t>Model Evaluation/Validation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724CAA4-C4E0-87F3-8816-6B6CE5C8D6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31531" y="3280466"/>
            <a:ext cx="1625183" cy="793568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86735CC-1BC4-BB0F-2917-ACDDDC93E172}"/>
              </a:ext>
            </a:extLst>
          </p:cNvPr>
          <p:cNvSpPr txBox="1"/>
          <p:nvPr/>
        </p:nvSpPr>
        <p:spPr>
          <a:xfrm>
            <a:off x="4314057" y="4295643"/>
            <a:ext cx="1460130" cy="55399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000" dirty="0"/>
              <a:t>Sensitivity runs on inputs and testing randomness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440BABE-99A7-AA6C-1E24-DEF2811ED9F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80711" y="3235265"/>
            <a:ext cx="1769141" cy="87443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E2DC571-8E63-7C98-7A47-01BBC80E37B3}"/>
              </a:ext>
            </a:extLst>
          </p:cNvPr>
          <p:cNvSpPr txBox="1"/>
          <p:nvPr/>
        </p:nvSpPr>
        <p:spPr>
          <a:xfrm>
            <a:off x="2035216" y="4275693"/>
            <a:ext cx="1460130" cy="70788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000" dirty="0"/>
              <a:t>Retrain model on full dataset, deploy on blind data set using unseeded model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B20D594-C01C-780E-AC3B-9BE27725D359}"/>
              </a:ext>
            </a:extLst>
          </p:cNvPr>
          <p:cNvSpPr txBox="1"/>
          <p:nvPr/>
        </p:nvSpPr>
        <p:spPr>
          <a:xfrm>
            <a:off x="173842" y="4498420"/>
            <a:ext cx="1172655" cy="40011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1000" dirty="0"/>
              <a:t>Model Deployment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6652D30A-E506-2A04-C897-0F6DC0EC128A}"/>
              </a:ext>
            </a:extLst>
          </p:cNvPr>
          <p:cNvSpPr/>
          <p:nvPr/>
        </p:nvSpPr>
        <p:spPr>
          <a:xfrm rot="10800000">
            <a:off x="1487127" y="3925540"/>
            <a:ext cx="286419" cy="255714"/>
          </a:xfrm>
          <a:prstGeom prst="rightArrow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1CB1EC5D-78DD-B86E-AB96-10521F031ED9}"/>
              </a:ext>
            </a:extLst>
          </p:cNvPr>
          <p:cNvSpPr/>
          <p:nvPr/>
        </p:nvSpPr>
        <p:spPr>
          <a:xfrm rot="10800000">
            <a:off x="3819053" y="3895803"/>
            <a:ext cx="286419" cy="255714"/>
          </a:xfrm>
          <a:prstGeom prst="rightArrow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BA9A5153-170E-E872-6E6E-F184EC93E504}"/>
              </a:ext>
            </a:extLst>
          </p:cNvPr>
          <p:cNvSpPr/>
          <p:nvPr/>
        </p:nvSpPr>
        <p:spPr>
          <a:xfrm rot="10800000">
            <a:off x="5981487" y="3870340"/>
            <a:ext cx="286419" cy="255714"/>
          </a:xfrm>
          <a:prstGeom prst="rightArrow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A3E84FD-E03E-744E-1465-0A3C9F65B6BC}"/>
              </a:ext>
            </a:extLst>
          </p:cNvPr>
          <p:cNvSpPr txBox="1"/>
          <p:nvPr/>
        </p:nvSpPr>
        <p:spPr>
          <a:xfrm>
            <a:off x="129487" y="3072316"/>
            <a:ext cx="1273040" cy="1200329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900" dirty="0"/>
              <a:t>As new data is collected, it will appended to the entire dataset and the model will re-trained stochastically (unseeded) for future prediction </a:t>
            </a:r>
          </a:p>
        </p:txBody>
      </p:sp>
    </p:spTree>
    <p:extLst>
      <p:ext uri="{BB962C8B-B14F-4D97-AF65-F5344CB8AC3E}">
        <p14:creationId xmlns:p14="http://schemas.microsoft.com/office/powerpoint/2010/main" val="3971113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9B7F-7957-B992-25C9-35C7280C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Data Orientation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D9B6A5-6008-6816-4F84-002298A86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44519" y="1066769"/>
            <a:ext cx="3603974" cy="3631706"/>
          </a:xfrm>
        </p:spPr>
        <p:txBody>
          <a:bodyPr/>
          <a:lstStyle/>
          <a:p>
            <a:pPr algn="l">
              <a:lnSpc>
                <a:spcPct val="125000"/>
              </a:lnSpc>
            </a:pPr>
            <a:r>
              <a:rPr lang="en-SG" dirty="0"/>
              <a:t>Wealth of data available </a:t>
            </a:r>
          </a:p>
          <a:p>
            <a:pPr algn="l">
              <a:lnSpc>
                <a:spcPct val="125000"/>
              </a:lnSpc>
            </a:pPr>
            <a:r>
              <a:rPr lang="en-SG" dirty="0"/>
              <a:t>Outlier presence</a:t>
            </a:r>
          </a:p>
          <a:p>
            <a:pPr lvl="1">
              <a:lnSpc>
                <a:spcPct val="125000"/>
              </a:lnSpc>
            </a:pPr>
            <a:r>
              <a:rPr lang="en-SG" dirty="0"/>
              <a:t>~25,000 psi WHP at injection well </a:t>
            </a:r>
          </a:p>
          <a:p>
            <a:pPr lvl="1">
              <a:lnSpc>
                <a:spcPct val="125000"/>
              </a:lnSpc>
            </a:pPr>
            <a:r>
              <a:rPr lang="en-SG" dirty="0"/>
              <a:t>0 psi downhole gauge pressure</a:t>
            </a:r>
          </a:p>
          <a:p>
            <a:pPr algn="l">
              <a:lnSpc>
                <a:spcPct val="125000"/>
              </a:lnSpc>
            </a:pPr>
            <a:r>
              <a:rPr lang="en-SG" dirty="0"/>
              <a:t>Outliers likely caused by erroneous sensor readings/ reporting</a:t>
            </a:r>
          </a:p>
          <a:p>
            <a:pPr algn="l">
              <a:lnSpc>
                <a:spcPct val="125000"/>
              </a:lnSpc>
            </a:pPr>
            <a:r>
              <a:rPr lang="en-SG" dirty="0"/>
              <a:t>Observation that there are variables with similar trends – correlatability check required </a:t>
            </a:r>
          </a:p>
          <a:p>
            <a:pPr algn="l">
              <a:lnSpc>
                <a:spcPct val="125000"/>
              </a:lnSpc>
            </a:pPr>
            <a:r>
              <a:rPr lang="en-SG" dirty="0"/>
              <a:t>Target variable base is 0 psi. Deviation would result in –</a:t>
            </a:r>
            <a:r>
              <a:rPr lang="en-SG" dirty="0" err="1"/>
              <a:t>ve</a:t>
            </a:r>
            <a:r>
              <a:rPr lang="en-SG" dirty="0"/>
              <a:t> or +</a:t>
            </a:r>
            <a:r>
              <a:rPr lang="en-SG" dirty="0" err="1"/>
              <a:t>ve</a:t>
            </a:r>
            <a:r>
              <a:rPr lang="en-SG" dirty="0"/>
              <a:t> differences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1A631F-05D3-6FD3-21FD-1A17A2A258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56"/>
          <a:stretch/>
        </p:blipFill>
        <p:spPr>
          <a:xfrm>
            <a:off x="95507" y="4360358"/>
            <a:ext cx="5291920" cy="6762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829979-F5D6-2228-7D70-808611353F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-7523" b="19952"/>
          <a:stretch/>
        </p:blipFill>
        <p:spPr>
          <a:xfrm>
            <a:off x="222657" y="832558"/>
            <a:ext cx="5164770" cy="340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539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9B7F-7957-B992-25C9-35C7280C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Data Preparation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D9B6A5-6008-6816-4F84-002298A86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00500" y="1017726"/>
            <a:ext cx="5004188" cy="3489980"/>
          </a:xfrm>
        </p:spPr>
        <p:txBody>
          <a:bodyPr/>
          <a:lstStyle/>
          <a:p>
            <a:pPr algn="l"/>
            <a:r>
              <a:rPr lang="en-SG" sz="1200" dirty="0"/>
              <a:t>Most variables are highly </a:t>
            </a:r>
            <a:r>
              <a:rPr lang="en-SG" sz="1200" dirty="0" err="1"/>
              <a:t>correlatable</a:t>
            </a:r>
            <a:r>
              <a:rPr lang="en-SG" sz="1200" dirty="0"/>
              <a:t>, with values of &gt; 0.5 </a:t>
            </a:r>
          </a:p>
          <a:p>
            <a:pPr algn="l"/>
            <a:r>
              <a:rPr lang="en-SG" sz="1200" dirty="0"/>
              <a:t>Retained only one variable from groups of highly </a:t>
            </a:r>
            <a:r>
              <a:rPr lang="en-SG" sz="1200" dirty="0" err="1"/>
              <a:t>correleatable</a:t>
            </a:r>
            <a:r>
              <a:rPr lang="en-SG" sz="1200" dirty="0"/>
              <a:t> variables.</a:t>
            </a:r>
          </a:p>
          <a:p>
            <a:pPr algn="l"/>
            <a:r>
              <a:rPr lang="en-SG" sz="1200" dirty="0"/>
              <a:t>Exceptions are made if variables are found from different sources e.g. tubing and reservoir pressure at the observation well</a:t>
            </a:r>
          </a:p>
          <a:p>
            <a:pPr algn="l"/>
            <a:r>
              <a:rPr lang="en-SG" sz="1200" dirty="0"/>
              <a:t>Excluding the target injection delta variable, six variables retained for the machine learning application. </a:t>
            </a:r>
          </a:p>
          <a:p>
            <a:pPr algn="l"/>
            <a:endParaRPr lang="en-SG" sz="1200" dirty="0"/>
          </a:p>
          <a:p>
            <a:pPr algn="l"/>
            <a:endParaRPr lang="en-SG" sz="1200" dirty="0"/>
          </a:p>
          <a:p>
            <a:pPr algn="l"/>
            <a:endParaRPr lang="en-SG" sz="1200" dirty="0"/>
          </a:p>
          <a:p>
            <a:pPr algn="l"/>
            <a:r>
              <a:rPr lang="en-SG" sz="1200" dirty="0"/>
              <a:t>A modified Z-score is used to remove the outliers. </a:t>
            </a:r>
          </a:p>
          <a:p>
            <a:pPr algn="l"/>
            <a:r>
              <a:rPr lang="en-SG" sz="1200" dirty="0"/>
              <a:t>A more lenient score is used for injection delta and CO2 vent rate due to the difference in the magnitude’s range </a:t>
            </a:r>
          </a:p>
          <a:p>
            <a:pPr algn="l"/>
            <a:r>
              <a:rPr lang="en-SG" sz="1200" dirty="0"/>
              <a:t>The zero values at the observation well sensors have been kept – this will be tested for removal during the sensitization stage </a:t>
            </a:r>
          </a:p>
          <a:p>
            <a:pPr algn="l"/>
            <a:endParaRPr lang="en-SG" sz="1200" dirty="0"/>
          </a:p>
          <a:p>
            <a:pPr algn="l"/>
            <a:endParaRPr lang="en-SG" sz="1200" dirty="0"/>
          </a:p>
          <a:p>
            <a:pPr algn="l"/>
            <a:endParaRPr lang="en-SG" sz="1200" dirty="0"/>
          </a:p>
        </p:txBody>
      </p:sp>
      <p:pic>
        <p:nvPicPr>
          <p:cNvPr id="8" name="Picture 7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E9E34648-5806-EB1A-1C5E-F5177F9D0E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06" r="14086"/>
          <a:stretch/>
        </p:blipFill>
        <p:spPr>
          <a:xfrm>
            <a:off x="137050" y="1054641"/>
            <a:ext cx="994529" cy="1031334"/>
          </a:xfrm>
          <a:prstGeom prst="rect">
            <a:avLst/>
          </a:prstGeom>
        </p:spPr>
      </p:pic>
      <p:pic>
        <p:nvPicPr>
          <p:cNvPr id="15" name="Picture 14" descr="Chart, waterfall chart&#10;&#10;Description automatically generated">
            <a:extLst>
              <a:ext uri="{FF2B5EF4-FFF2-40B4-BE49-F238E27FC236}">
                <a16:creationId xmlns:a16="http://schemas.microsoft.com/office/drawing/2014/main" id="{2288ACE7-AE35-51EB-970A-66A3CC9090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716" r="12694"/>
          <a:stretch/>
        </p:blipFill>
        <p:spPr>
          <a:xfrm>
            <a:off x="1757259" y="1257314"/>
            <a:ext cx="748311" cy="773834"/>
          </a:xfrm>
          <a:prstGeom prst="rect">
            <a:avLst/>
          </a:prstGeom>
        </p:spPr>
      </p:pic>
      <p:sp>
        <p:nvSpPr>
          <p:cNvPr id="3" name="Arrow: Down 2">
            <a:extLst>
              <a:ext uri="{FF2B5EF4-FFF2-40B4-BE49-F238E27FC236}">
                <a16:creationId xmlns:a16="http://schemas.microsoft.com/office/drawing/2014/main" id="{B21A5A2A-AEED-4610-97CE-BD46773385E9}"/>
              </a:ext>
            </a:extLst>
          </p:cNvPr>
          <p:cNvSpPr/>
          <p:nvPr/>
        </p:nvSpPr>
        <p:spPr>
          <a:xfrm rot="16200000">
            <a:off x="1333481" y="1374733"/>
            <a:ext cx="221876" cy="4479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FC5ACD46-2D88-4098-A8B4-2AF2261E0E2B}"/>
              </a:ext>
            </a:extLst>
          </p:cNvPr>
          <p:cNvSpPr/>
          <p:nvPr/>
        </p:nvSpPr>
        <p:spPr>
          <a:xfrm rot="16200000">
            <a:off x="2696581" y="1374731"/>
            <a:ext cx="221876" cy="44793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D1941C-EC38-03E1-6801-8FC604ECA4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09468" y="1329556"/>
            <a:ext cx="748311" cy="6293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754A2E-C9EA-2142-3079-47E9B8CDCF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29" y="2406323"/>
            <a:ext cx="3788622" cy="248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98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9B7F-7957-B992-25C9-35C7280C1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2376" y="445025"/>
            <a:ext cx="8090698" cy="572700"/>
          </a:xfrm>
        </p:spPr>
        <p:txBody>
          <a:bodyPr/>
          <a:lstStyle/>
          <a:p>
            <a:r>
              <a:rPr lang="en-SG" sz="2400" dirty="0"/>
              <a:t>Long Short-Term Memory (LSTM) &amp; Randomness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B508478B-2E87-4704-698B-EA3F1A92CE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74464" y="1017725"/>
            <a:ext cx="4482890" cy="3840025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1300" dirty="0"/>
              <a:t>LSTM is a type of recurrent neural network (RNN)</a:t>
            </a:r>
          </a:p>
          <a:p>
            <a:pPr algn="l"/>
            <a:r>
              <a:rPr lang="en-US" sz="1300" dirty="0"/>
              <a:t>Learns from previous outputs to provide better results the following time </a:t>
            </a:r>
          </a:p>
          <a:p>
            <a:pPr algn="l"/>
            <a:r>
              <a:rPr lang="en-US" sz="1300" dirty="0"/>
              <a:t>Typical LSTM has 3 layers</a:t>
            </a:r>
          </a:p>
          <a:p>
            <a:pPr lvl="1"/>
            <a:r>
              <a:rPr lang="en-US" sz="1100" dirty="0"/>
              <a:t>Input gate which assigns weights based on the significance of different variables, </a:t>
            </a:r>
          </a:p>
          <a:p>
            <a:pPr lvl="1"/>
            <a:r>
              <a:rPr lang="en-US" sz="1100" dirty="0"/>
              <a:t>Forget gate to retain only useful information, and </a:t>
            </a:r>
          </a:p>
          <a:p>
            <a:pPr lvl="1"/>
            <a:r>
              <a:rPr lang="en-US" sz="1100" dirty="0"/>
              <a:t>Output gate which manages the information flow</a:t>
            </a:r>
            <a:endParaRPr lang="en-SG" sz="1100" dirty="0"/>
          </a:p>
          <a:p>
            <a:pPr algn="l"/>
            <a:r>
              <a:rPr lang="en-SG" sz="1300" dirty="0"/>
              <a:t>Randomness </a:t>
            </a:r>
          </a:p>
          <a:p>
            <a:pPr lvl="1"/>
            <a:r>
              <a:rPr lang="en-SG" sz="1100" dirty="0"/>
              <a:t>Machine learning models are stochastic in nature</a:t>
            </a:r>
          </a:p>
          <a:p>
            <a:pPr lvl="1"/>
            <a:r>
              <a:rPr lang="en-SG" sz="1100" dirty="0"/>
              <a:t>Randomness is present in the LSTM network employed</a:t>
            </a:r>
          </a:p>
          <a:p>
            <a:pPr algn="l"/>
            <a:r>
              <a:rPr lang="en-SG" sz="1300" dirty="0"/>
              <a:t>Sensitivity runs on input parameters</a:t>
            </a:r>
          </a:p>
          <a:p>
            <a:pPr lvl="1"/>
            <a:r>
              <a:rPr lang="en-SG" sz="1100" dirty="0"/>
              <a:t>Randomness controlled using a seed value – so that we reproduce the result if necessary</a:t>
            </a:r>
          </a:p>
          <a:p>
            <a:pPr lvl="1"/>
            <a:r>
              <a:rPr lang="en-SG" sz="1100" dirty="0"/>
              <a:t>To see effect of input parameter</a:t>
            </a:r>
          </a:p>
          <a:p>
            <a:pPr algn="l"/>
            <a:r>
              <a:rPr lang="en-SG" sz="1300" dirty="0"/>
              <a:t>Model Deployment and Prediction </a:t>
            </a:r>
          </a:p>
          <a:p>
            <a:pPr lvl="1"/>
            <a:r>
              <a:rPr lang="en-SG" sz="1100" dirty="0"/>
              <a:t>Deployed without a seed to make use of the randomness –</a:t>
            </a:r>
          </a:p>
          <a:p>
            <a:pPr lvl="1"/>
            <a:r>
              <a:rPr lang="en-SG" sz="1100" dirty="0"/>
              <a:t>if the model is run again, it will not be able to re-produce the exact same result</a:t>
            </a:r>
          </a:p>
          <a:p>
            <a:pPr lvl="1"/>
            <a:r>
              <a:rPr lang="en-SG" sz="1100" dirty="0"/>
              <a:t>Multiple runs may be different, but the results will be in range </a:t>
            </a:r>
          </a:p>
          <a:p>
            <a:pPr lvl="1"/>
            <a:r>
              <a:rPr lang="en-SG" sz="1100" dirty="0"/>
              <a:t>the anomalies will be predicted </a:t>
            </a:r>
          </a:p>
          <a:p>
            <a:pPr lvl="1"/>
            <a:r>
              <a:rPr lang="en-SG" sz="1100" dirty="0"/>
              <a:t>objective of the model met. </a:t>
            </a:r>
          </a:p>
          <a:p>
            <a:pPr lvl="1"/>
            <a:endParaRPr lang="en-SG" sz="1200" dirty="0"/>
          </a:p>
          <a:p>
            <a:pPr algn="l"/>
            <a:endParaRPr lang="en-SG" sz="1200" dirty="0"/>
          </a:p>
          <a:p>
            <a:pPr algn="l"/>
            <a:endParaRPr lang="en-SG" sz="1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9C0835-E113-AED8-4028-CA9C0A8D2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646" y="1449554"/>
            <a:ext cx="4127350" cy="23837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8DD911-F5B8-1DF2-AD97-CF5A054E0FFE}"/>
              </a:ext>
            </a:extLst>
          </p:cNvPr>
          <p:cNvSpPr txBox="1"/>
          <p:nvPr/>
        </p:nvSpPr>
        <p:spPr>
          <a:xfrm>
            <a:off x="192692" y="3833297"/>
            <a:ext cx="41213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800" i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Note. By </a:t>
            </a:r>
            <a:r>
              <a:rPr lang="en-US" dirty="0" err="1"/>
              <a:t>Rainardi</a:t>
            </a:r>
            <a:r>
              <a:rPr lang="en-US" dirty="0"/>
              <a:t>, V., 2021, RNN and LSTM. Accessed at https://dwbi1.wordpress.com/2021/08/07/recurrent-neural-network-rnn-and-lstm/</a:t>
            </a:r>
          </a:p>
        </p:txBody>
      </p:sp>
    </p:spTree>
    <p:extLst>
      <p:ext uri="{BB962C8B-B14F-4D97-AF65-F5344CB8AC3E}">
        <p14:creationId xmlns:p14="http://schemas.microsoft.com/office/powerpoint/2010/main" val="143766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E65633B-056C-D652-8268-F1635F44F9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193" y="1050009"/>
            <a:ext cx="4699751" cy="22849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079B7F-7957-B992-25C9-35C7280C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Model Validation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0DCE1C-70E0-9247-8CBA-F4162D4F77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38" y="2587472"/>
            <a:ext cx="4572000" cy="230068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CBE0AA5-B8A6-2A12-FB31-C13B5A00D7FA}"/>
              </a:ext>
            </a:extLst>
          </p:cNvPr>
          <p:cNvSpPr txBox="1"/>
          <p:nvPr/>
        </p:nvSpPr>
        <p:spPr>
          <a:xfrm>
            <a:off x="597982" y="2054324"/>
            <a:ext cx="3518912" cy="307777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r>
              <a:rPr lang="en-SG" dirty="0"/>
              <a:t>Able to match anomalies in injection delta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A6708AA-2A2F-99BB-A3A0-B8E8398C9100}"/>
              </a:ext>
            </a:extLst>
          </p:cNvPr>
          <p:cNvSpPr txBox="1"/>
          <p:nvPr/>
        </p:nvSpPr>
        <p:spPr>
          <a:xfrm>
            <a:off x="5017572" y="3737814"/>
            <a:ext cx="3669228" cy="52322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SG" dirty="0"/>
              <a:t>Able to mimic the small variations in the injection delta</a:t>
            </a:r>
          </a:p>
        </p:txBody>
      </p:sp>
    </p:spTree>
    <p:extLst>
      <p:ext uri="{BB962C8B-B14F-4D97-AF65-F5344CB8AC3E}">
        <p14:creationId xmlns:p14="http://schemas.microsoft.com/office/powerpoint/2010/main" val="763064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9B7F-7957-B992-25C9-35C7280C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Sensitivity Runs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FADFEB9-4CBE-10FD-E910-E75F78CD4C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823740"/>
              </p:ext>
            </p:extLst>
          </p:nvPr>
        </p:nvGraphicFramePr>
        <p:xfrm>
          <a:off x="4117640" y="1536007"/>
          <a:ext cx="4586358" cy="1714500"/>
        </p:xfrm>
        <a:graphic>
          <a:graphicData uri="http://schemas.openxmlformats.org/drawingml/2006/table">
            <a:tbl>
              <a:tblPr firstRow="1" firstCol="1" bandRow="1">
                <a:tableStyleId>{638B1855-1B75-4FBE-930C-398BA8C253C6}</a:tableStyleId>
              </a:tblPr>
              <a:tblGrid>
                <a:gridCol w="1417637">
                  <a:extLst>
                    <a:ext uri="{9D8B030D-6E8A-4147-A177-3AD203B41FA5}">
                      <a16:colId xmlns:a16="http://schemas.microsoft.com/office/drawing/2014/main" val="1862623370"/>
                    </a:ext>
                  </a:extLst>
                </a:gridCol>
                <a:gridCol w="609193">
                  <a:extLst>
                    <a:ext uri="{9D8B030D-6E8A-4147-A177-3AD203B41FA5}">
                      <a16:colId xmlns:a16="http://schemas.microsoft.com/office/drawing/2014/main" val="3636281604"/>
                    </a:ext>
                  </a:extLst>
                </a:gridCol>
                <a:gridCol w="609193">
                  <a:extLst>
                    <a:ext uri="{9D8B030D-6E8A-4147-A177-3AD203B41FA5}">
                      <a16:colId xmlns:a16="http://schemas.microsoft.com/office/drawing/2014/main" val="3539057905"/>
                    </a:ext>
                  </a:extLst>
                </a:gridCol>
                <a:gridCol w="609193">
                  <a:extLst>
                    <a:ext uri="{9D8B030D-6E8A-4147-A177-3AD203B41FA5}">
                      <a16:colId xmlns:a16="http://schemas.microsoft.com/office/drawing/2014/main" val="2356107953"/>
                    </a:ext>
                  </a:extLst>
                </a:gridCol>
                <a:gridCol w="609193">
                  <a:extLst>
                    <a:ext uri="{9D8B030D-6E8A-4147-A177-3AD203B41FA5}">
                      <a16:colId xmlns:a16="http://schemas.microsoft.com/office/drawing/2014/main" val="2105204902"/>
                    </a:ext>
                  </a:extLst>
                </a:gridCol>
                <a:gridCol w="731949">
                  <a:extLst>
                    <a:ext uri="{9D8B030D-6E8A-4147-A177-3AD203B41FA5}">
                      <a16:colId xmlns:a16="http://schemas.microsoft.com/office/drawing/2014/main" val="127364732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Vintage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Select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Base (0)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4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12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9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21623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Scaling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1" u="none" strike="noStrike">
                          <a:solidFill>
                            <a:schemeClr val="tx1"/>
                          </a:solidFill>
                          <a:effectLst/>
                        </a:rPr>
                        <a:t>Y(-1,1)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Y(0,1)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Y(0,1)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Y(-1,1)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Y(-1,1)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92894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VW DH Sensor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Z05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Z09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Z01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Z05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Z05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294156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Injection WHP Sensor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1" i="1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Y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Y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Y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N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240056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Temp Sensor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1" i="1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Y</a:t>
                      </a: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N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N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N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Y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667199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Z-Score </a:t>
                      </a:r>
                      <a:r>
                        <a:rPr lang="en-SG" sz="1100" b="0" u="none" strike="noStrike" dirty="0" err="1">
                          <a:solidFill>
                            <a:sysClr val="windowText" lastClr="000000"/>
                          </a:solidFill>
                          <a:effectLst/>
                        </a:rPr>
                        <a:t>Inj_Diff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25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20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25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25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25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7646187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VW Zero Values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No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Yes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No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No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No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581568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Val RMSE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1.55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1.75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2.20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1.90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2.01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14411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Val R2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0.82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0.73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0.63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0.72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0.69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9390097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6D87D-044E-29F3-7946-7CDF69F11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246325"/>
            <a:ext cx="4067074" cy="3585955"/>
          </a:xfrm>
        </p:spPr>
        <p:txBody>
          <a:bodyPr/>
          <a:lstStyle/>
          <a:p>
            <a:pPr algn="l">
              <a:lnSpc>
                <a:spcPct val="125000"/>
              </a:lnSpc>
            </a:pPr>
            <a:r>
              <a:rPr lang="en-SG" sz="1200" dirty="0">
                <a:latin typeface="Kumbh Sans" panose="020B0604020202020204" charset="0"/>
              </a:rPr>
              <a:t>Sensitivity runs on input parameters were performed using a single seed value of 2250. </a:t>
            </a:r>
          </a:p>
          <a:p>
            <a:pPr algn="l">
              <a:lnSpc>
                <a:spcPct val="125000"/>
              </a:lnSpc>
            </a:pPr>
            <a:r>
              <a:rPr lang="en-SG" sz="1200" dirty="0">
                <a:latin typeface="Kumbh Sans" panose="020B0604020202020204" charset="0"/>
              </a:rPr>
              <a:t>Several s</a:t>
            </a:r>
            <a:r>
              <a:rPr lang="en-SG" sz="1200" dirty="0"/>
              <a:t>ensitivities</a:t>
            </a:r>
            <a:r>
              <a:rPr lang="en-SG" sz="1200" dirty="0">
                <a:latin typeface="Kumbh Sans" panose="020B0604020202020204" charset="0"/>
              </a:rPr>
              <a:t> were run but only selected are displayed here</a:t>
            </a:r>
          </a:p>
          <a:p>
            <a:pPr algn="l">
              <a:lnSpc>
                <a:spcPct val="125000"/>
              </a:lnSpc>
            </a:pPr>
            <a:r>
              <a:rPr lang="en-SG" sz="1200" dirty="0">
                <a:latin typeface="Kumbh Sans" panose="020B0604020202020204" charset="0"/>
              </a:rPr>
              <a:t>Best results (based on RMSE) </a:t>
            </a:r>
          </a:p>
          <a:p>
            <a:pPr lvl="1">
              <a:lnSpc>
                <a:spcPct val="125000"/>
              </a:lnSpc>
            </a:pPr>
            <a:r>
              <a:rPr lang="en-SG" sz="1100" dirty="0">
                <a:latin typeface="Kumbh Sans" panose="020B0604020202020204" charset="0"/>
              </a:rPr>
              <a:t>Scaling between -1 and 1</a:t>
            </a:r>
          </a:p>
          <a:p>
            <a:pPr lvl="1">
              <a:lnSpc>
                <a:spcPct val="125000"/>
              </a:lnSpc>
            </a:pPr>
            <a:r>
              <a:rPr lang="en-SG" sz="1100" dirty="0">
                <a:latin typeface="Kumbh Sans" panose="020B0604020202020204" charset="0"/>
              </a:rPr>
              <a:t>Use of DH sensor Z05 data with corrected values of 0 </a:t>
            </a:r>
          </a:p>
          <a:p>
            <a:pPr lvl="1">
              <a:lnSpc>
                <a:spcPct val="125000"/>
              </a:lnSpc>
            </a:pPr>
            <a:r>
              <a:rPr lang="en-SG" sz="1100" dirty="0">
                <a:latin typeface="Kumbh Sans" panose="020B0604020202020204" charset="0"/>
              </a:rPr>
              <a:t>Use of temperature and </a:t>
            </a:r>
            <a:r>
              <a:rPr lang="en-SG" sz="1100" dirty="0" err="1">
                <a:latin typeface="Kumbh Sans" panose="020B0604020202020204" charset="0"/>
              </a:rPr>
              <a:t>whp</a:t>
            </a:r>
            <a:r>
              <a:rPr lang="en-SG" sz="1100" dirty="0">
                <a:latin typeface="Kumbh Sans" panose="020B0604020202020204" charset="0"/>
              </a:rPr>
              <a:t> sensors data</a:t>
            </a:r>
          </a:p>
          <a:p>
            <a:pPr lvl="1">
              <a:lnSpc>
                <a:spcPct val="125000"/>
              </a:lnSpc>
            </a:pPr>
            <a:r>
              <a:rPr lang="en-SG" sz="1100" dirty="0">
                <a:latin typeface="Kumbh Sans" panose="020B0604020202020204" charset="0"/>
              </a:rPr>
              <a:t>Z-score outlier replacement of 25, resulting </a:t>
            </a:r>
            <a:r>
              <a:rPr lang="en-SG" sz="1100" dirty="0" err="1">
                <a:latin typeface="Kumbh Sans" panose="020B0604020202020204" charset="0"/>
              </a:rPr>
              <a:t>inj_diff</a:t>
            </a:r>
            <a:r>
              <a:rPr lang="en-SG" sz="1100" dirty="0">
                <a:latin typeface="Kumbh Sans" panose="020B0604020202020204" charset="0"/>
              </a:rPr>
              <a:t> range between 30 and -30. </a:t>
            </a:r>
          </a:p>
          <a:p>
            <a:pPr>
              <a:lnSpc>
                <a:spcPct val="125000"/>
              </a:lnSpc>
            </a:pPr>
            <a:endParaRPr lang="en-SG" sz="1200" dirty="0">
              <a:latin typeface="Kumbh Sans" panose="020B0604020202020204" charset="0"/>
            </a:endParaRPr>
          </a:p>
          <a:p>
            <a:pPr algn="l">
              <a:lnSpc>
                <a:spcPct val="125000"/>
              </a:lnSpc>
            </a:pPr>
            <a:endParaRPr lang="en-US" sz="1200" dirty="0">
              <a:latin typeface="Kumbh Sans" panose="020B0604020202020204" charset="0"/>
            </a:endParaRPr>
          </a:p>
          <a:p>
            <a:pPr algn="l">
              <a:lnSpc>
                <a:spcPct val="125000"/>
              </a:lnSpc>
            </a:pPr>
            <a:endParaRPr lang="en-US" sz="1200" dirty="0">
              <a:latin typeface="Kumbh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614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079B7F-7957-B992-25C9-35C7280C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Randomness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FADFEB9-4CBE-10FD-E910-E75F78CD4C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611888"/>
              </p:ext>
            </p:extLst>
          </p:nvPr>
        </p:nvGraphicFramePr>
        <p:xfrm>
          <a:off x="4167137" y="1067255"/>
          <a:ext cx="4869119" cy="571500"/>
        </p:xfrm>
        <a:graphic>
          <a:graphicData uri="http://schemas.openxmlformats.org/drawingml/2006/table">
            <a:tbl>
              <a:tblPr firstRow="1" firstCol="1" bandRow="1">
                <a:tableStyleId>{638B1855-1B75-4FBE-930C-398BA8C253C6}</a:tableStyleId>
              </a:tblPr>
              <a:tblGrid>
                <a:gridCol w="1080840">
                  <a:extLst>
                    <a:ext uri="{9D8B030D-6E8A-4147-A177-3AD203B41FA5}">
                      <a16:colId xmlns:a16="http://schemas.microsoft.com/office/drawing/2014/main" val="1862623370"/>
                    </a:ext>
                  </a:extLst>
                </a:gridCol>
                <a:gridCol w="720725">
                  <a:extLst>
                    <a:ext uri="{9D8B030D-6E8A-4147-A177-3AD203B41FA5}">
                      <a16:colId xmlns:a16="http://schemas.microsoft.com/office/drawing/2014/main" val="3636281604"/>
                    </a:ext>
                  </a:extLst>
                </a:gridCol>
                <a:gridCol w="464463">
                  <a:extLst>
                    <a:ext uri="{9D8B030D-6E8A-4147-A177-3AD203B41FA5}">
                      <a16:colId xmlns:a16="http://schemas.microsoft.com/office/drawing/2014/main" val="3539057905"/>
                    </a:ext>
                  </a:extLst>
                </a:gridCol>
                <a:gridCol w="464463">
                  <a:extLst>
                    <a:ext uri="{9D8B030D-6E8A-4147-A177-3AD203B41FA5}">
                      <a16:colId xmlns:a16="http://schemas.microsoft.com/office/drawing/2014/main" val="2356107953"/>
                    </a:ext>
                  </a:extLst>
                </a:gridCol>
                <a:gridCol w="464463">
                  <a:extLst>
                    <a:ext uri="{9D8B030D-6E8A-4147-A177-3AD203B41FA5}">
                      <a16:colId xmlns:a16="http://schemas.microsoft.com/office/drawing/2014/main" val="2105204902"/>
                    </a:ext>
                  </a:extLst>
                </a:gridCol>
                <a:gridCol w="558055">
                  <a:extLst>
                    <a:ext uri="{9D8B030D-6E8A-4147-A177-3AD203B41FA5}">
                      <a16:colId xmlns:a16="http://schemas.microsoft.com/office/drawing/2014/main" val="4089561233"/>
                    </a:ext>
                  </a:extLst>
                </a:gridCol>
                <a:gridCol w="558055">
                  <a:extLst>
                    <a:ext uri="{9D8B030D-6E8A-4147-A177-3AD203B41FA5}">
                      <a16:colId xmlns:a16="http://schemas.microsoft.com/office/drawing/2014/main" val="1201660765"/>
                    </a:ext>
                  </a:extLst>
                </a:gridCol>
                <a:gridCol w="558055">
                  <a:extLst>
                    <a:ext uri="{9D8B030D-6E8A-4147-A177-3AD203B41FA5}">
                      <a16:colId xmlns:a16="http://schemas.microsoft.com/office/drawing/2014/main" val="1273647327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Seed Value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Unseeded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2250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42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2023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111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88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121623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Val RMSE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1.73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1.55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1.69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1.69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1.64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1.87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1.70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114411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Val R2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0.77</a:t>
                      </a:r>
                      <a:endParaRPr lang="en-SG" sz="1100" b="1" i="1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17A34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0.82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0.78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0.78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0.79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0.73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SG" sz="1100" b="0" u="none" strike="noStrike" dirty="0">
                          <a:solidFill>
                            <a:sysClr val="windowText" lastClr="000000"/>
                          </a:solidFill>
                          <a:effectLst/>
                        </a:rPr>
                        <a:t>0.78</a:t>
                      </a:r>
                      <a:endParaRPr lang="en-SG" sz="1100" b="0" i="0" u="none" strike="noStrike" dirty="0">
                        <a:solidFill>
                          <a:sysClr val="windowText" lastClr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09390097"/>
                  </a:ext>
                </a:extLst>
              </a:tr>
            </a:tbl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6D87D-044E-29F3-7946-7CDF69F11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017725"/>
            <a:ext cx="4067074" cy="1771195"/>
          </a:xfrm>
        </p:spPr>
        <p:txBody>
          <a:bodyPr/>
          <a:lstStyle/>
          <a:p>
            <a:pPr algn="l">
              <a:lnSpc>
                <a:spcPct val="125000"/>
              </a:lnSpc>
            </a:pPr>
            <a:r>
              <a:rPr lang="en-SG" sz="1100" dirty="0">
                <a:latin typeface="Kumbh Sans" panose="020B0604020202020204" charset="0"/>
              </a:rPr>
              <a:t>Running with different seed values result in different results due to the stochastic nature of the model. </a:t>
            </a:r>
          </a:p>
          <a:p>
            <a:pPr algn="l">
              <a:lnSpc>
                <a:spcPct val="125000"/>
              </a:lnSpc>
            </a:pPr>
            <a:r>
              <a:rPr lang="en-SG" sz="1100" dirty="0">
                <a:latin typeface="Kumbh Sans" panose="020B0604020202020204" charset="0"/>
              </a:rPr>
              <a:t>10 runs with various seed values were run and a selected six are displayed here to show the range in comparison to the first unseeded run</a:t>
            </a:r>
          </a:p>
          <a:p>
            <a:pPr algn="l">
              <a:lnSpc>
                <a:spcPct val="125000"/>
              </a:lnSpc>
            </a:pPr>
            <a:r>
              <a:rPr lang="en-SG" sz="1100" dirty="0">
                <a:latin typeface="Kumbh Sans" panose="020B0604020202020204" charset="0"/>
              </a:rPr>
              <a:t>All runs can predict the anomalies however the signature of the minor differences varies</a:t>
            </a:r>
          </a:p>
          <a:p>
            <a:pPr algn="l">
              <a:lnSpc>
                <a:spcPct val="125000"/>
              </a:lnSpc>
            </a:pPr>
            <a:r>
              <a:rPr lang="en-SG" sz="1100" dirty="0">
                <a:latin typeface="Kumbh Sans" panose="020B0604020202020204" charset="0"/>
              </a:rPr>
              <a:t>The RMSE and R2 values on the validation set is within a small range</a:t>
            </a:r>
          </a:p>
          <a:p>
            <a:pPr algn="l">
              <a:lnSpc>
                <a:spcPct val="125000"/>
              </a:lnSpc>
            </a:pPr>
            <a:r>
              <a:rPr lang="en-SG" sz="1100" dirty="0">
                <a:latin typeface="Kumbh Sans" panose="020B0604020202020204" charset="0"/>
              </a:rPr>
              <a:t>Thus, to include randomness and to be unbiased, an unseeded model is selected for deployment</a:t>
            </a:r>
            <a:endParaRPr lang="en-US" sz="1100" dirty="0">
              <a:latin typeface="Kumbh Sans" panose="020B0604020202020204" charset="0"/>
            </a:endParaRPr>
          </a:p>
          <a:p>
            <a:pPr algn="l">
              <a:lnSpc>
                <a:spcPct val="125000"/>
              </a:lnSpc>
            </a:pPr>
            <a:endParaRPr lang="en-US" sz="1100" dirty="0">
              <a:latin typeface="Kumbh Sans" panose="020B060402020202020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D0FC39-43AA-F430-ECD9-4FB03ACF9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480" y="2659380"/>
            <a:ext cx="3937447" cy="19149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5A5C93-3A72-647E-ED58-0B436B19D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033" y="3472556"/>
            <a:ext cx="3221167" cy="156659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AAC2A3D-E60C-D575-F701-F8A5805C394E}"/>
              </a:ext>
            </a:extLst>
          </p:cNvPr>
          <p:cNvCxnSpPr>
            <a:cxnSpLocks/>
          </p:cNvCxnSpPr>
          <p:nvPr/>
        </p:nvCxnSpPr>
        <p:spPr>
          <a:xfrm flipV="1">
            <a:off x="4167137" y="2659380"/>
            <a:ext cx="816343" cy="14342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812BC13-ABDC-95EE-365A-AB69B8AF82C3}"/>
              </a:ext>
            </a:extLst>
          </p:cNvPr>
          <p:cNvCxnSpPr>
            <a:cxnSpLocks/>
          </p:cNvCxnSpPr>
          <p:nvPr/>
        </p:nvCxnSpPr>
        <p:spPr>
          <a:xfrm>
            <a:off x="4167137" y="4093586"/>
            <a:ext cx="816343" cy="4807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5512339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Day for the Reduction of CO2 Emissions by Slidesgo">
  <a:themeElements>
    <a:clrScheme name="Simple Light">
      <a:dk1>
        <a:srgbClr val="FFFFFF"/>
      </a:dk1>
      <a:lt1>
        <a:srgbClr val="3D4C5B"/>
      </a:lt1>
      <a:dk2>
        <a:srgbClr val="00B449"/>
      </a:dk2>
      <a:lt2>
        <a:srgbClr val="8AC93D"/>
      </a:lt2>
      <a:accent1>
        <a:srgbClr val="A1E1FD"/>
      </a:accent1>
      <a:accent2>
        <a:srgbClr val="AAACB1"/>
      </a:accent2>
      <a:accent3>
        <a:srgbClr val="646464"/>
      </a:accent3>
      <a:accent4>
        <a:srgbClr val="9E5248"/>
      </a:accent4>
      <a:accent5>
        <a:srgbClr val="B3766E"/>
      </a:accent5>
      <a:accent6>
        <a:srgbClr val="FFD65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1573</TotalTime>
  <Words>1041</Words>
  <Application>Microsoft Office PowerPoint</Application>
  <PresentationFormat>On-screen Show (16:9)</PresentationFormat>
  <Paragraphs>174</Paragraphs>
  <Slides>11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Paytone One</vt:lpstr>
      <vt:lpstr>Roboto</vt:lpstr>
      <vt:lpstr>Bebas Neue</vt:lpstr>
      <vt:lpstr>Kumbh Sans</vt:lpstr>
      <vt:lpstr>Calibri</vt:lpstr>
      <vt:lpstr>Nunito Light</vt:lpstr>
      <vt:lpstr>Arial</vt:lpstr>
      <vt:lpstr>World Day for the Reduction of CO2 Emissions by Slidesgo</vt:lpstr>
      <vt:lpstr>Using AI to Validate Carbon Containment in Illinois Basin Machine Learning Challenge</vt:lpstr>
      <vt:lpstr>Background &amp; Objective</vt:lpstr>
      <vt:lpstr>Methodology - Machine Learning</vt:lpstr>
      <vt:lpstr>Data Orientation</vt:lpstr>
      <vt:lpstr>Data Preparation</vt:lpstr>
      <vt:lpstr>Long Short-Term Memory (LSTM) &amp; Randomness</vt:lpstr>
      <vt:lpstr>Model Validation </vt:lpstr>
      <vt:lpstr>Sensitivity Runs</vt:lpstr>
      <vt:lpstr>Randomness</vt:lpstr>
      <vt:lpstr>Predicted Injection Difference </vt:lpstr>
      <vt:lpstr>Thank you all!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Zeroing  Methane Emissions  Datathon</dc:title>
  <cp:lastModifiedBy>Vasanth Swaminathan</cp:lastModifiedBy>
  <cp:revision>233</cp:revision>
  <dcterms:modified xsi:type="dcterms:W3CDTF">2023-04-29T07:05:40Z</dcterms:modified>
</cp:coreProperties>
</file>